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7.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256" r:id="rId2"/>
    <p:sldId id="555" r:id="rId3"/>
    <p:sldId id="556" r:id="rId4"/>
    <p:sldId id="259" r:id="rId5"/>
    <p:sldId id="270" r:id="rId6"/>
    <p:sldId id="262" r:id="rId7"/>
    <p:sldId id="536" r:id="rId8"/>
    <p:sldId id="305" r:id="rId9"/>
    <p:sldId id="521" r:id="rId10"/>
    <p:sldId id="522" r:id="rId11"/>
    <p:sldId id="523" r:id="rId12"/>
    <p:sldId id="264" r:id="rId13"/>
    <p:sldId id="535" r:id="rId14"/>
    <p:sldId id="265" r:id="rId15"/>
    <p:sldId id="266" r:id="rId16"/>
    <p:sldId id="268" r:id="rId17"/>
    <p:sldId id="303" r:id="rId18"/>
    <p:sldId id="258" r:id="rId19"/>
    <p:sldId id="537" r:id="rId20"/>
    <p:sldId id="538" r:id="rId21"/>
    <p:sldId id="271" r:id="rId22"/>
    <p:sldId id="495" r:id="rId23"/>
    <p:sldId id="273" r:id="rId24"/>
    <p:sldId id="539" r:id="rId25"/>
    <p:sldId id="540" r:id="rId26"/>
    <p:sldId id="281" r:id="rId27"/>
    <p:sldId id="541" r:id="rId28"/>
    <p:sldId id="542" r:id="rId29"/>
    <p:sldId id="283" r:id="rId30"/>
    <p:sldId id="543" r:id="rId31"/>
    <p:sldId id="285" r:id="rId32"/>
    <p:sldId id="286" r:id="rId33"/>
    <p:sldId id="544" r:id="rId34"/>
    <p:sldId id="272" r:id="rId35"/>
    <p:sldId id="545" r:id="rId36"/>
    <p:sldId id="546" r:id="rId37"/>
    <p:sldId id="290" r:id="rId38"/>
    <p:sldId id="548" r:id="rId39"/>
    <p:sldId id="547" r:id="rId40"/>
    <p:sldId id="289" r:id="rId41"/>
    <p:sldId id="293" r:id="rId42"/>
    <p:sldId id="552" r:id="rId43"/>
    <p:sldId id="551" r:id="rId44"/>
    <p:sldId id="557" r:id="rId45"/>
    <p:sldId id="559" r:id="rId46"/>
    <p:sldId id="558" r:id="rId47"/>
    <p:sldId id="560" r:id="rId48"/>
    <p:sldId id="554" r:id="rId49"/>
    <p:sldId id="553" r:id="rId50"/>
    <p:sldId id="297" r:id="rId51"/>
    <p:sldId id="301" r:id="rId52"/>
    <p:sldId id="260" r:id="rId53"/>
    <p:sldId id="269" r:id="rId54"/>
    <p:sldId id="275" r:id="rId55"/>
    <p:sldId id="276" r:id="rId56"/>
    <p:sldId id="280" r:id="rId57"/>
    <p:sldId id="288" r:id="rId58"/>
  </p:sldIdLst>
  <p:sldSz cx="5854700" cy="3295650"/>
  <p:notesSz cx="5854700" cy="32956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13A6DF-515F-8C43-A6CD-EFA02AB440FE}" v="3156" dt="2023-10-18T02:43:42.590"/>
    <p1510:client id="{B0446157-31BD-1947-89CF-53E2E39F189C}" v="165" dt="2023-10-17T22:55:28.77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4218"/>
  </p:normalViewPr>
  <p:slideViewPr>
    <p:cSldViewPr>
      <p:cViewPr varScale="1">
        <p:scale>
          <a:sx n="150" d="100"/>
          <a:sy n="150" d="100"/>
        </p:scale>
        <p:origin x="176" y="920"/>
      </p:cViewPr>
      <p:guideLst>
        <p:guide orient="horz" pos="2880"/>
        <p:guide pos="216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mfim, Marcos" userId="258eeefc-d164-4198-9683-d141e6731058" providerId="ADAL" clId="{5113A6DF-515F-8C43-A6CD-EFA02AB440FE}"/>
    <pc:docChg chg="undo custSel addSld modSld sldOrd">
      <pc:chgData name="Bomfim, Marcos" userId="258eeefc-d164-4198-9683-d141e6731058" providerId="ADAL" clId="{5113A6DF-515F-8C43-A6CD-EFA02AB440FE}" dt="2023-10-18T15:53:09.499" v="7962" actId="20577"/>
      <pc:docMkLst>
        <pc:docMk/>
      </pc:docMkLst>
      <pc:sldChg chg="modSp mod">
        <pc:chgData name="Bomfim, Marcos" userId="258eeefc-d164-4198-9683-d141e6731058" providerId="ADAL" clId="{5113A6DF-515F-8C43-A6CD-EFA02AB440FE}" dt="2023-10-17T22:58:02.175" v="57" actId="1036"/>
        <pc:sldMkLst>
          <pc:docMk/>
          <pc:sldMk cId="0" sldId="256"/>
        </pc:sldMkLst>
        <pc:spChg chg="mod">
          <ac:chgData name="Bomfim, Marcos" userId="258eeefc-d164-4198-9683-d141e6731058" providerId="ADAL" clId="{5113A6DF-515F-8C43-A6CD-EFA02AB440FE}" dt="2023-10-17T22:58:02.175" v="57" actId="1036"/>
          <ac:spMkLst>
            <pc:docMk/>
            <pc:sldMk cId="0" sldId="256"/>
            <ac:spMk id="3" creationId="{00000000-0000-0000-0000-000000000000}"/>
          </ac:spMkLst>
        </pc:spChg>
        <pc:spChg chg="mod">
          <ac:chgData name="Bomfim, Marcos" userId="258eeefc-d164-4198-9683-d141e6731058" providerId="ADAL" clId="{5113A6DF-515F-8C43-A6CD-EFA02AB440FE}" dt="2023-10-17T22:57:50.549" v="54" actId="20577"/>
          <ac:spMkLst>
            <pc:docMk/>
            <pc:sldMk cId="0" sldId="256"/>
            <ac:spMk id="7" creationId="{80D41F26-B9B1-6FBE-0FF9-4C96AE68ACED}"/>
          </ac:spMkLst>
        </pc:spChg>
      </pc:sldChg>
      <pc:sldChg chg="modSp mod">
        <pc:chgData name="Bomfim, Marcos" userId="258eeefc-d164-4198-9683-d141e6731058" providerId="ADAL" clId="{5113A6DF-515F-8C43-A6CD-EFA02AB440FE}" dt="2023-10-17T23:47:39.899" v="3344" actId="1076"/>
        <pc:sldMkLst>
          <pc:docMk/>
          <pc:sldMk cId="1649486578" sldId="258"/>
        </pc:sldMkLst>
        <pc:spChg chg="mod">
          <ac:chgData name="Bomfim, Marcos" userId="258eeefc-d164-4198-9683-d141e6731058" providerId="ADAL" clId="{5113A6DF-515F-8C43-A6CD-EFA02AB440FE}" dt="2023-10-17T23:47:39.899" v="3344" actId="1076"/>
          <ac:spMkLst>
            <pc:docMk/>
            <pc:sldMk cId="1649486578" sldId="258"/>
            <ac:spMk id="3" creationId="{00000000-0000-0000-0000-000000000000}"/>
          </ac:spMkLst>
        </pc:spChg>
      </pc:sldChg>
      <pc:sldChg chg="modSp mod">
        <pc:chgData name="Bomfim, Marcos" userId="258eeefc-d164-4198-9683-d141e6731058" providerId="ADAL" clId="{5113A6DF-515F-8C43-A6CD-EFA02AB440FE}" dt="2023-10-17T23:02:06.353" v="381" actId="20577"/>
        <pc:sldMkLst>
          <pc:docMk/>
          <pc:sldMk cId="0" sldId="259"/>
        </pc:sldMkLst>
        <pc:spChg chg="mod">
          <ac:chgData name="Bomfim, Marcos" userId="258eeefc-d164-4198-9683-d141e6731058" providerId="ADAL" clId="{5113A6DF-515F-8C43-A6CD-EFA02AB440FE}" dt="2023-10-17T23:02:06.353" v="381" actId="20577"/>
          <ac:spMkLst>
            <pc:docMk/>
            <pc:sldMk cId="0" sldId="259"/>
            <ac:spMk id="5" creationId="{315CA55D-E761-07DA-461B-E9272F5E4D8A}"/>
          </ac:spMkLst>
        </pc:spChg>
        <pc:spChg chg="mod">
          <ac:chgData name="Bomfim, Marcos" userId="258eeefc-d164-4198-9683-d141e6731058" providerId="ADAL" clId="{5113A6DF-515F-8C43-A6CD-EFA02AB440FE}" dt="2023-10-17T23:01:14.418" v="252" actId="20577"/>
          <ac:spMkLst>
            <pc:docMk/>
            <pc:sldMk cId="0" sldId="259"/>
            <ac:spMk id="6" creationId="{E7CD326B-AAF2-0257-0515-BD5BB9A83264}"/>
          </ac:spMkLst>
        </pc:spChg>
      </pc:sldChg>
      <pc:sldChg chg="modSp mod">
        <pc:chgData name="Bomfim, Marcos" userId="258eeefc-d164-4198-9683-d141e6731058" providerId="ADAL" clId="{5113A6DF-515F-8C43-A6CD-EFA02AB440FE}" dt="2023-10-17T23:03:48.917" v="598" actId="1076"/>
        <pc:sldMkLst>
          <pc:docMk/>
          <pc:sldMk cId="0" sldId="262"/>
        </pc:sldMkLst>
        <pc:spChg chg="mod">
          <ac:chgData name="Bomfim, Marcos" userId="258eeefc-d164-4198-9683-d141e6731058" providerId="ADAL" clId="{5113A6DF-515F-8C43-A6CD-EFA02AB440FE}" dt="2023-10-17T23:03:48.917" v="598" actId="1076"/>
          <ac:spMkLst>
            <pc:docMk/>
            <pc:sldMk cId="0" sldId="262"/>
            <ac:spMk id="5" creationId="{0F90CCFE-BFD9-35C9-100A-FB2E74B38570}"/>
          </ac:spMkLst>
        </pc:spChg>
        <pc:spChg chg="mod">
          <ac:chgData name="Bomfim, Marcos" userId="258eeefc-d164-4198-9683-d141e6731058" providerId="ADAL" clId="{5113A6DF-515F-8C43-A6CD-EFA02AB440FE}" dt="2023-10-17T23:03:06.503" v="484" actId="20577"/>
          <ac:spMkLst>
            <pc:docMk/>
            <pc:sldMk cId="0" sldId="262"/>
            <ac:spMk id="6" creationId="{6C9B74A5-6F3F-3CCD-5515-47D12669E2C0}"/>
          </ac:spMkLst>
        </pc:spChg>
      </pc:sldChg>
      <pc:sldChg chg="modSp mod">
        <pc:chgData name="Bomfim, Marcos" userId="258eeefc-d164-4198-9683-d141e6731058" providerId="ADAL" clId="{5113A6DF-515F-8C43-A6CD-EFA02AB440FE}" dt="2023-10-17T23:32:54.299" v="2320" actId="20577"/>
        <pc:sldMkLst>
          <pc:docMk/>
          <pc:sldMk cId="0" sldId="264"/>
        </pc:sldMkLst>
        <pc:spChg chg="mod">
          <ac:chgData name="Bomfim, Marcos" userId="258eeefc-d164-4198-9683-d141e6731058" providerId="ADAL" clId="{5113A6DF-515F-8C43-A6CD-EFA02AB440FE}" dt="2023-10-17T23:32:54.299" v="2320" actId="20577"/>
          <ac:spMkLst>
            <pc:docMk/>
            <pc:sldMk cId="0" sldId="264"/>
            <ac:spMk id="3" creationId="{00000000-0000-0000-0000-000000000000}"/>
          </ac:spMkLst>
        </pc:spChg>
        <pc:spChg chg="mod">
          <ac:chgData name="Bomfim, Marcos" userId="258eeefc-d164-4198-9683-d141e6731058" providerId="ADAL" clId="{5113A6DF-515F-8C43-A6CD-EFA02AB440FE}" dt="2023-10-17T23:31:25.374" v="2109" actId="20577"/>
          <ac:spMkLst>
            <pc:docMk/>
            <pc:sldMk cId="0" sldId="264"/>
            <ac:spMk id="4" creationId="{08EB4358-DD4C-73C5-9617-7BEF801E6D6B}"/>
          </ac:spMkLst>
        </pc:spChg>
      </pc:sldChg>
      <pc:sldChg chg="modSp mod">
        <pc:chgData name="Bomfim, Marcos" userId="258eeefc-d164-4198-9683-d141e6731058" providerId="ADAL" clId="{5113A6DF-515F-8C43-A6CD-EFA02AB440FE}" dt="2023-10-17T23:36:51.884" v="2751" actId="20577"/>
        <pc:sldMkLst>
          <pc:docMk/>
          <pc:sldMk cId="0" sldId="265"/>
        </pc:sldMkLst>
        <pc:spChg chg="mod">
          <ac:chgData name="Bomfim, Marcos" userId="258eeefc-d164-4198-9683-d141e6731058" providerId="ADAL" clId="{5113A6DF-515F-8C43-A6CD-EFA02AB440FE}" dt="2023-10-17T23:36:51.884" v="2751" actId="20577"/>
          <ac:spMkLst>
            <pc:docMk/>
            <pc:sldMk cId="0" sldId="265"/>
            <ac:spMk id="4" creationId="{BB5C0BC8-926F-99D3-9766-610A42EA3B19}"/>
          </ac:spMkLst>
        </pc:spChg>
        <pc:spChg chg="mod">
          <ac:chgData name="Bomfim, Marcos" userId="258eeefc-d164-4198-9683-d141e6731058" providerId="ADAL" clId="{5113A6DF-515F-8C43-A6CD-EFA02AB440FE}" dt="2023-10-17T23:36:33.933" v="2720" actId="20577"/>
          <ac:spMkLst>
            <pc:docMk/>
            <pc:sldMk cId="0" sldId="265"/>
            <ac:spMk id="6" creationId="{1E98006A-ACFE-601F-1A53-53A80AB1E5D2}"/>
          </ac:spMkLst>
        </pc:spChg>
      </pc:sldChg>
      <pc:sldChg chg="modSp mod">
        <pc:chgData name="Bomfim, Marcos" userId="258eeefc-d164-4198-9683-d141e6731058" providerId="ADAL" clId="{5113A6DF-515F-8C43-A6CD-EFA02AB440FE}" dt="2023-10-17T23:44:50.915" v="3003" actId="6549"/>
        <pc:sldMkLst>
          <pc:docMk/>
          <pc:sldMk cId="0" sldId="266"/>
        </pc:sldMkLst>
        <pc:spChg chg="mod">
          <ac:chgData name="Bomfim, Marcos" userId="258eeefc-d164-4198-9683-d141e6731058" providerId="ADAL" clId="{5113A6DF-515F-8C43-A6CD-EFA02AB440FE}" dt="2023-10-17T23:37:04.304" v="2770" actId="14100"/>
          <ac:spMkLst>
            <pc:docMk/>
            <pc:sldMk cId="0" sldId="266"/>
            <ac:spMk id="4" creationId="{530D3A7F-5CD4-299E-C347-B0F9B37C4CD4}"/>
          </ac:spMkLst>
        </pc:spChg>
        <pc:spChg chg="mod">
          <ac:chgData name="Bomfim, Marcos" userId="258eeefc-d164-4198-9683-d141e6731058" providerId="ADAL" clId="{5113A6DF-515F-8C43-A6CD-EFA02AB440FE}" dt="2023-10-17T23:44:50.915" v="3003" actId="6549"/>
          <ac:spMkLst>
            <pc:docMk/>
            <pc:sldMk cId="0" sldId="266"/>
            <ac:spMk id="5" creationId="{5E857B37-08BF-AF75-BA01-701CE3D45105}"/>
          </ac:spMkLst>
        </pc:spChg>
      </pc:sldChg>
      <pc:sldChg chg="modSp mod">
        <pc:chgData name="Bomfim, Marcos" userId="258eeefc-d164-4198-9683-d141e6731058" providerId="ADAL" clId="{5113A6DF-515F-8C43-A6CD-EFA02AB440FE}" dt="2023-10-17T23:46:40.147" v="3248" actId="20577"/>
        <pc:sldMkLst>
          <pc:docMk/>
          <pc:sldMk cId="0" sldId="268"/>
        </pc:sldMkLst>
        <pc:spChg chg="mod">
          <ac:chgData name="Bomfim, Marcos" userId="258eeefc-d164-4198-9683-d141e6731058" providerId="ADAL" clId="{5113A6DF-515F-8C43-A6CD-EFA02AB440FE}" dt="2023-10-17T23:46:40.147" v="3248" actId="20577"/>
          <ac:spMkLst>
            <pc:docMk/>
            <pc:sldMk cId="0" sldId="268"/>
            <ac:spMk id="3" creationId="{00000000-0000-0000-0000-000000000000}"/>
          </ac:spMkLst>
        </pc:spChg>
        <pc:spChg chg="mod">
          <ac:chgData name="Bomfim, Marcos" userId="258eeefc-d164-4198-9683-d141e6731058" providerId="ADAL" clId="{5113A6DF-515F-8C43-A6CD-EFA02AB440FE}" dt="2023-10-17T23:45:12.786" v="3040" actId="20577"/>
          <ac:spMkLst>
            <pc:docMk/>
            <pc:sldMk cId="0" sldId="268"/>
            <ac:spMk id="4" creationId="{609653FD-4235-802D-7261-8A8756CECBBF}"/>
          </ac:spMkLst>
        </pc:spChg>
      </pc:sldChg>
      <pc:sldChg chg="modSp mod">
        <pc:chgData name="Bomfim, Marcos" userId="258eeefc-d164-4198-9683-d141e6731058" providerId="ADAL" clId="{5113A6DF-515F-8C43-A6CD-EFA02AB440FE}" dt="2023-10-17T23:02:42.501" v="449" actId="1076"/>
        <pc:sldMkLst>
          <pc:docMk/>
          <pc:sldMk cId="0" sldId="270"/>
        </pc:sldMkLst>
        <pc:spChg chg="mod">
          <ac:chgData name="Bomfim, Marcos" userId="258eeefc-d164-4198-9683-d141e6731058" providerId="ADAL" clId="{5113A6DF-515F-8C43-A6CD-EFA02AB440FE}" dt="2023-10-17T23:02:42.501" v="449" actId="1076"/>
          <ac:spMkLst>
            <pc:docMk/>
            <pc:sldMk cId="0" sldId="270"/>
            <ac:spMk id="8" creationId="{48D23C98-23A9-2B29-7775-933C72A93E3A}"/>
          </ac:spMkLst>
        </pc:spChg>
      </pc:sldChg>
      <pc:sldChg chg="addSp delSp modSp mod">
        <pc:chgData name="Bomfim, Marcos" userId="258eeefc-d164-4198-9683-d141e6731058" providerId="ADAL" clId="{5113A6DF-515F-8C43-A6CD-EFA02AB440FE}" dt="2023-10-17T23:52:38.755" v="3764" actId="1076"/>
        <pc:sldMkLst>
          <pc:docMk/>
          <pc:sldMk cId="0" sldId="271"/>
        </pc:sldMkLst>
        <pc:spChg chg="mod">
          <ac:chgData name="Bomfim, Marcos" userId="258eeefc-d164-4198-9683-d141e6731058" providerId="ADAL" clId="{5113A6DF-515F-8C43-A6CD-EFA02AB440FE}" dt="2023-10-17T23:50:58.389" v="3759" actId="1076"/>
          <ac:spMkLst>
            <pc:docMk/>
            <pc:sldMk cId="0" sldId="271"/>
            <ac:spMk id="7" creationId="{15E2AB9D-1117-1DD5-85B6-C223A6522A0A}"/>
          </ac:spMkLst>
        </pc:spChg>
        <pc:picChg chg="add mod">
          <ac:chgData name="Bomfim, Marcos" userId="258eeefc-d164-4198-9683-d141e6731058" providerId="ADAL" clId="{5113A6DF-515F-8C43-A6CD-EFA02AB440FE}" dt="2023-10-17T23:52:38.755" v="3764" actId="1076"/>
          <ac:picMkLst>
            <pc:docMk/>
            <pc:sldMk cId="0" sldId="271"/>
            <ac:picMk id="4" creationId="{A6D8933F-B3CD-0767-5428-5FB8EDB96B5F}"/>
          </ac:picMkLst>
        </pc:picChg>
        <pc:picChg chg="del">
          <ac:chgData name="Bomfim, Marcos" userId="258eeefc-d164-4198-9683-d141e6731058" providerId="ADAL" clId="{5113A6DF-515F-8C43-A6CD-EFA02AB440FE}" dt="2023-10-17T23:52:11.154" v="3760" actId="478"/>
          <ac:picMkLst>
            <pc:docMk/>
            <pc:sldMk cId="0" sldId="271"/>
            <ac:picMk id="6" creationId="{FB1CAE93-A265-84AC-C53B-14657DED0472}"/>
          </ac:picMkLst>
        </pc:picChg>
      </pc:sldChg>
      <pc:sldChg chg="modSp mod">
        <pc:chgData name="Bomfim, Marcos" userId="258eeefc-d164-4198-9683-d141e6731058" providerId="ADAL" clId="{5113A6DF-515F-8C43-A6CD-EFA02AB440FE}" dt="2023-10-18T02:05:21.066" v="5528" actId="20577"/>
        <pc:sldMkLst>
          <pc:docMk/>
          <pc:sldMk cId="3148582178" sldId="272"/>
        </pc:sldMkLst>
        <pc:spChg chg="mod">
          <ac:chgData name="Bomfim, Marcos" userId="258eeefc-d164-4198-9683-d141e6731058" providerId="ADAL" clId="{5113A6DF-515F-8C43-A6CD-EFA02AB440FE}" dt="2023-10-18T02:03:31.854" v="5401" actId="1076"/>
          <ac:spMkLst>
            <pc:docMk/>
            <pc:sldMk cId="3148582178" sldId="272"/>
            <ac:spMk id="3" creationId="{D67EA84F-8E42-98E6-5C34-1C576AEB3E11}"/>
          </ac:spMkLst>
        </pc:spChg>
        <pc:spChg chg="mod">
          <ac:chgData name="Bomfim, Marcos" userId="258eeefc-d164-4198-9683-d141e6731058" providerId="ADAL" clId="{5113A6DF-515F-8C43-A6CD-EFA02AB440FE}" dt="2023-10-18T02:05:21.066" v="5528" actId="20577"/>
          <ac:spMkLst>
            <pc:docMk/>
            <pc:sldMk cId="3148582178" sldId="272"/>
            <ac:spMk id="4" creationId="{C2AF67B8-C140-8DC7-BBD4-737473279D0A}"/>
          </ac:spMkLst>
        </pc:spChg>
      </pc:sldChg>
      <pc:sldChg chg="modSp mod">
        <pc:chgData name="Bomfim, Marcos" userId="258eeefc-d164-4198-9683-d141e6731058" providerId="ADAL" clId="{5113A6DF-515F-8C43-A6CD-EFA02AB440FE}" dt="2023-10-18T01:48:44.953" v="3896" actId="20577"/>
        <pc:sldMkLst>
          <pc:docMk/>
          <pc:sldMk cId="0" sldId="273"/>
        </pc:sldMkLst>
        <pc:spChg chg="mod">
          <ac:chgData name="Bomfim, Marcos" userId="258eeefc-d164-4198-9683-d141e6731058" providerId="ADAL" clId="{5113A6DF-515F-8C43-A6CD-EFA02AB440FE}" dt="2023-10-18T01:48:44.953" v="3896" actId="20577"/>
          <ac:spMkLst>
            <pc:docMk/>
            <pc:sldMk cId="0" sldId="273"/>
            <ac:spMk id="4" creationId="{305423D7-6C1D-49E0-0640-846B1BA3355B}"/>
          </ac:spMkLst>
        </pc:spChg>
      </pc:sldChg>
      <pc:sldChg chg="modSp mod">
        <pc:chgData name="Bomfim, Marcos" userId="258eeefc-d164-4198-9683-d141e6731058" providerId="ADAL" clId="{5113A6DF-515F-8C43-A6CD-EFA02AB440FE}" dt="2023-10-18T01:52:14.418" v="4226" actId="20577"/>
        <pc:sldMkLst>
          <pc:docMk/>
          <pc:sldMk cId="0" sldId="281"/>
        </pc:sldMkLst>
        <pc:spChg chg="mod">
          <ac:chgData name="Bomfim, Marcos" userId="258eeefc-d164-4198-9683-d141e6731058" providerId="ADAL" clId="{5113A6DF-515F-8C43-A6CD-EFA02AB440FE}" dt="2023-10-18T01:52:14.418" v="4226" actId="20577"/>
          <ac:spMkLst>
            <pc:docMk/>
            <pc:sldMk cId="0" sldId="281"/>
            <ac:spMk id="4" creationId="{8AF8ED1D-0A21-7154-B951-652BB0B4DBE5}"/>
          </ac:spMkLst>
        </pc:spChg>
      </pc:sldChg>
      <pc:sldChg chg="modSp mod">
        <pc:chgData name="Bomfim, Marcos" userId="258eeefc-d164-4198-9683-d141e6731058" providerId="ADAL" clId="{5113A6DF-515F-8C43-A6CD-EFA02AB440FE}" dt="2023-10-18T01:55:57.016" v="4780" actId="20577"/>
        <pc:sldMkLst>
          <pc:docMk/>
          <pc:sldMk cId="0" sldId="283"/>
        </pc:sldMkLst>
        <pc:spChg chg="mod">
          <ac:chgData name="Bomfim, Marcos" userId="258eeefc-d164-4198-9683-d141e6731058" providerId="ADAL" clId="{5113A6DF-515F-8C43-A6CD-EFA02AB440FE}" dt="2023-10-18T01:55:05.833" v="4639" actId="20577"/>
          <ac:spMkLst>
            <pc:docMk/>
            <pc:sldMk cId="0" sldId="283"/>
            <ac:spMk id="4" creationId="{965CEB61-6F66-61DE-63F9-2F104A17247E}"/>
          </ac:spMkLst>
        </pc:spChg>
        <pc:spChg chg="mod">
          <ac:chgData name="Bomfim, Marcos" userId="258eeefc-d164-4198-9683-d141e6731058" providerId="ADAL" clId="{5113A6DF-515F-8C43-A6CD-EFA02AB440FE}" dt="2023-10-18T01:55:57.016" v="4780" actId="20577"/>
          <ac:spMkLst>
            <pc:docMk/>
            <pc:sldMk cId="0" sldId="283"/>
            <ac:spMk id="5" creationId="{E86A9AF9-FBEC-4F44-6F97-C9C868D7773D}"/>
          </ac:spMkLst>
        </pc:spChg>
      </pc:sldChg>
      <pc:sldChg chg="modSp mod">
        <pc:chgData name="Bomfim, Marcos" userId="258eeefc-d164-4198-9683-d141e6731058" providerId="ADAL" clId="{5113A6DF-515F-8C43-A6CD-EFA02AB440FE}" dt="2023-10-18T02:00:48.671" v="5220" actId="20577"/>
        <pc:sldMkLst>
          <pc:docMk/>
          <pc:sldMk cId="0" sldId="285"/>
        </pc:sldMkLst>
        <pc:spChg chg="mod">
          <ac:chgData name="Bomfim, Marcos" userId="258eeefc-d164-4198-9683-d141e6731058" providerId="ADAL" clId="{5113A6DF-515F-8C43-A6CD-EFA02AB440FE}" dt="2023-10-18T02:00:48.671" v="5220" actId="20577"/>
          <ac:spMkLst>
            <pc:docMk/>
            <pc:sldMk cId="0" sldId="285"/>
            <ac:spMk id="3" creationId="{00000000-0000-0000-0000-000000000000}"/>
          </ac:spMkLst>
        </pc:spChg>
        <pc:spChg chg="mod">
          <ac:chgData name="Bomfim, Marcos" userId="258eeefc-d164-4198-9683-d141e6731058" providerId="ADAL" clId="{5113A6DF-515F-8C43-A6CD-EFA02AB440FE}" dt="2023-10-18T02:00:13.289" v="5143" actId="20577"/>
          <ac:spMkLst>
            <pc:docMk/>
            <pc:sldMk cId="0" sldId="285"/>
            <ac:spMk id="4" creationId="{575DFE7A-3F52-F32E-F601-AEF420FF304E}"/>
          </ac:spMkLst>
        </pc:spChg>
      </pc:sldChg>
      <pc:sldChg chg="modSp mod">
        <pc:chgData name="Bomfim, Marcos" userId="258eeefc-d164-4198-9683-d141e6731058" providerId="ADAL" clId="{5113A6DF-515F-8C43-A6CD-EFA02AB440FE}" dt="2023-10-18T02:02:08.573" v="5321" actId="20577"/>
        <pc:sldMkLst>
          <pc:docMk/>
          <pc:sldMk cId="0" sldId="286"/>
        </pc:sldMkLst>
        <pc:spChg chg="mod">
          <ac:chgData name="Bomfim, Marcos" userId="258eeefc-d164-4198-9683-d141e6731058" providerId="ADAL" clId="{5113A6DF-515F-8C43-A6CD-EFA02AB440FE}" dt="2023-10-18T02:01:21.248" v="5271" actId="20577"/>
          <ac:spMkLst>
            <pc:docMk/>
            <pc:sldMk cId="0" sldId="286"/>
            <ac:spMk id="4" creationId="{A67B261F-542F-1483-F28D-57D83E01B022}"/>
          </ac:spMkLst>
        </pc:spChg>
        <pc:spChg chg="mod">
          <ac:chgData name="Bomfim, Marcos" userId="258eeefc-d164-4198-9683-d141e6731058" providerId="ADAL" clId="{5113A6DF-515F-8C43-A6CD-EFA02AB440FE}" dt="2023-10-18T02:02:08.573" v="5321" actId="20577"/>
          <ac:spMkLst>
            <pc:docMk/>
            <pc:sldMk cId="0" sldId="286"/>
            <ac:spMk id="5" creationId="{CFF76035-4825-F91D-5B08-053799989A67}"/>
          </ac:spMkLst>
        </pc:spChg>
      </pc:sldChg>
      <pc:sldChg chg="modSp mod">
        <pc:chgData name="Bomfim, Marcos" userId="258eeefc-d164-4198-9683-d141e6731058" providerId="ADAL" clId="{5113A6DF-515F-8C43-A6CD-EFA02AB440FE}" dt="2023-10-18T02:19:50.071" v="6730" actId="20577"/>
        <pc:sldMkLst>
          <pc:docMk/>
          <pc:sldMk cId="0" sldId="289"/>
        </pc:sldMkLst>
        <pc:spChg chg="mod">
          <ac:chgData name="Bomfim, Marcos" userId="258eeefc-d164-4198-9683-d141e6731058" providerId="ADAL" clId="{5113A6DF-515F-8C43-A6CD-EFA02AB440FE}" dt="2023-10-18T02:19:50.071" v="6730" actId="20577"/>
          <ac:spMkLst>
            <pc:docMk/>
            <pc:sldMk cId="0" sldId="289"/>
            <ac:spMk id="3" creationId="{00000000-0000-0000-0000-000000000000}"/>
          </ac:spMkLst>
        </pc:spChg>
      </pc:sldChg>
      <pc:sldChg chg="modSp mod">
        <pc:chgData name="Bomfim, Marcos" userId="258eeefc-d164-4198-9683-d141e6731058" providerId="ADAL" clId="{5113A6DF-515F-8C43-A6CD-EFA02AB440FE}" dt="2023-10-18T02:13:57.461" v="6134" actId="114"/>
        <pc:sldMkLst>
          <pc:docMk/>
          <pc:sldMk cId="0" sldId="290"/>
        </pc:sldMkLst>
        <pc:spChg chg="mod">
          <ac:chgData name="Bomfim, Marcos" userId="258eeefc-d164-4198-9683-d141e6731058" providerId="ADAL" clId="{5113A6DF-515F-8C43-A6CD-EFA02AB440FE}" dt="2023-10-18T02:11:02.957" v="5925" actId="5793"/>
          <ac:spMkLst>
            <pc:docMk/>
            <pc:sldMk cId="0" sldId="290"/>
            <ac:spMk id="4" creationId="{D9027DE5-0938-8714-B402-3B2597C085C0}"/>
          </ac:spMkLst>
        </pc:spChg>
        <pc:spChg chg="mod">
          <ac:chgData name="Bomfim, Marcos" userId="258eeefc-d164-4198-9683-d141e6731058" providerId="ADAL" clId="{5113A6DF-515F-8C43-A6CD-EFA02AB440FE}" dt="2023-10-18T02:13:57.461" v="6134" actId="114"/>
          <ac:spMkLst>
            <pc:docMk/>
            <pc:sldMk cId="0" sldId="290"/>
            <ac:spMk id="5" creationId="{7F718C3B-F866-A29A-390B-F58E7D2F21E8}"/>
          </ac:spMkLst>
        </pc:spChg>
      </pc:sldChg>
      <pc:sldChg chg="modSp mod">
        <pc:chgData name="Bomfim, Marcos" userId="258eeefc-d164-4198-9683-d141e6731058" providerId="ADAL" clId="{5113A6DF-515F-8C43-A6CD-EFA02AB440FE}" dt="2023-10-18T02:21:32.114" v="6952" actId="20577"/>
        <pc:sldMkLst>
          <pc:docMk/>
          <pc:sldMk cId="0" sldId="293"/>
        </pc:sldMkLst>
        <pc:spChg chg="mod">
          <ac:chgData name="Bomfim, Marcos" userId="258eeefc-d164-4198-9683-d141e6731058" providerId="ADAL" clId="{5113A6DF-515F-8C43-A6CD-EFA02AB440FE}" dt="2023-10-18T02:21:32.114" v="6952" actId="20577"/>
          <ac:spMkLst>
            <pc:docMk/>
            <pc:sldMk cId="0" sldId="293"/>
            <ac:spMk id="4" creationId="{03F4151E-F92F-0172-5FED-6B702831BABC}"/>
          </ac:spMkLst>
        </pc:spChg>
        <pc:spChg chg="mod">
          <ac:chgData name="Bomfim, Marcos" userId="258eeefc-d164-4198-9683-d141e6731058" providerId="ADAL" clId="{5113A6DF-515F-8C43-A6CD-EFA02AB440FE}" dt="2023-10-18T02:20:28.283" v="6761" actId="1076"/>
          <ac:spMkLst>
            <pc:docMk/>
            <pc:sldMk cId="0" sldId="293"/>
            <ac:spMk id="5" creationId="{1ABA8A7A-30E8-5998-0377-63E51786345D}"/>
          </ac:spMkLst>
        </pc:spChg>
      </pc:sldChg>
      <pc:sldChg chg="modSp mod">
        <pc:chgData name="Bomfim, Marcos" userId="258eeefc-d164-4198-9683-d141e6731058" providerId="ADAL" clId="{5113A6DF-515F-8C43-A6CD-EFA02AB440FE}" dt="2023-10-18T02:31:01.894" v="7645" actId="207"/>
        <pc:sldMkLst>
          <pc:docMk/>
          <pc:sldMk cId="0" sldId="297"/>
        </pc:sldMkLst>
        <pc:spChg chg="mod">
          <ac:chgData name="Bomfim, Marcos" userId="258eeefc-d164-4198-9683-d141e6731058" providerId="ADAL" clId="{5113A6DF-515F-8C43-A6CD-EFA02AB440FE}" dt="2023-10-18T02:31:01.894" v="7645" actId="207"/>
          <ac:spMkLst>
            <pc:docMk/>
            <pc:sldMk cId="0" sldId="297"/>
            <ac:spMk id="3" creationId="{00000000-0000-0000-0000-000000000000}"/>
          </ac:spMkLst>
        </pc:spChg>
      </pc:sldChg>
      <pc:sldChg chg="modSp mod">
        <pc:chgData name="Bomfim, Marcos" userId="258eeefc-d164-4198-9683-d141e6731058" providerId="ADAL" clId="{5113A6DF-515F-8C43-A6CD-EFA02AB440FE}" dt="2023-10-17T23:47:04.522" v="3290" actId="1076"/>
        <pc:sldMkLst>
          <pc:docMk/>
          <pc:sldMk cId="3678194372" sldId="303"/>
        </pc:sldMkLst>
        <pc:spChg chg="mod">
          <ac:chgData name="Bomfim, Marcos" userId="258eeefc-d164-4198-9683-d141e6731058" providerId="ADAL" clId="{5113A6DF-515F-8C43-A6CD-EFA02AB440FE}" dt="2023-10-17T23:47:04.522" v="3290" actId="1076"/>
          <ac:spMkLst>
            <pc:docMk/>
            <pc:sldMk cId="3678194372" sldId="303"/>
            <ac:spMk id="4" creationId="{13C1BE5F-6768-B1AE-9E0D-FF67F7B9D782}"/>
          </ac:spMkLst>
        </pc:spChg>
      </pc:sldChg>
      <pc:sldChg chg="modSp mod">
        <pc:chgData name="Bomfim, Marcos" userId="258eeefc-d164-4198-9683-d141e6731058" providerId="ADAL" clId="{5113A6DF-515F-8C43-A6CD-EFA02AB440FE}" dt="2023-10-17T23:07:09.299" v="943" actId="20577"/>
        <pc:sldMkLst>
          <pc:docMk/>
          <pc:sldMk cId="2919951816" sldId="305"/>
        </pc:sldMkLst>
        <pc:spChg chg="mod">
          <ac:chgData name="Bomfim, Marcos" userId="258eeefc-d164-4198-9683-d141e6731058" providerId="ADAL" clId="{5113A6DF-515F-8C43-A6CD-EFA02AB440FE}" dt="2023-10-17T23:07:09.299" v="943" actId="20577"/>
          <ac:spMkLst>
            <pc:docMk/>
            <pc:sldMk cId="2919951816" sldId="305"/>
            <ac:spMk id="4" creationId="{7792ACC7-81B6-C950-9552-94715AF01DFA}"/>
          </ac:spMkLst>
        </pc:spChg>
      </pc:sldChg>
      <pc:sldChg chg="modSp mod">
        <pc:chgData name="Bomfim, Marcos" userId="258eeefc-d164-4198-9683-d141e6731058" providerId="ADAL" clId="{5113A6DF-515F-8C43-A6CD-EFA02AB440FE}" dt="2023-10-17T23:54:17.411" v="3816" actId="20577"/>
        <pc:sldMkLst>
          <pc:docMk/>
          <pc:sldMk cId="0" sldId="495"/>
        </pc:sldMkLst>
        <pc:spChg chg="mod">
          <ac:chgData name="Bomfim, Marcos" userId="258eeefc-d164-4198-9683-d141e6731058" providerId="ADAL" clId="{5113A6DF-515F-8C43-A6CD-EFA02AB440FE}" dt="2023-10-17T23:54:12.510" v="3813" actId="20577"/>
          <ac:spMkLst>
            <pc:docMk/>
            <pc:sldMk cId="0" sldId="495"/>
            <ac:spMk id="100" creationId="{00000000-0000-0000-0000-000000000000}"/>
          </ac:spMkLst>
        </pc:spChg>
        <pc:spChg chg="mod">
          <ac:chgData name="Bomfim, Marcos" userId="258eeefc-d164-4198-9683-d141e6731058" providerId="ADAL" clId="{5113A6DF-515F-8C43-A6CD-EFA02AB440FE}" dt="2023-10-17T23:53:48.933" v="3793" actId="20577"/>
          <ac:spMkLst>
            <pc:docMk/>
            <pc:sldMk cId="0" sldId="495"/>
            <ac:spMk id="101" creationId="{00000000-0000-0000-0000-000000000000}"/>
          </ac:spMkLst>
        </pc:spChg>
        <pc:spChg chg="mod">
          <ac:chgData name="Bomfim, Marcos" userId="258eeefc-d164-4198-9683-d141e6731058" providerId="ADAL" clId="{5113A6DF-515F-8C43-A6CD-EFA02AB440FE}" dt="2023-10-17T23:54:17.411" v="3816" actId="20577"/>
          <ac:spMkLst>
            <pc:docMk/>
            <pc:sldMk cId="0" sldId="495"/>
            <ac:spMk id="102" creationId="{00000000-0000-0000-0000-000000000000}"/>
          </ac:spMkLst>
        </pc:spChg>
        <pc:spChg chg="mod">
          <ac:chgData name="Bomfim, Marcos" userId="258eeefc-d164-4198-9683-d141e6731058" providerId="ADAL" clId="{5113A6DF-515F-8C43-A6CD-EFA02AB440FE}" dt="2023-10-17T23:53:29.214" v="3777" actId="1076"/>
          <ac:spMkLst>
            <pc:docMk/>
            <pc:sldMk cId="0" sldId="495"/>
            <ac:spMk id="103" creationId="{00000000-0000-0000-0000-000000000000}"/>
          </ac:spMkLst>
        </pc:spChg>
        <pc:picChg chg="mod">
          <ac:chgData name="Bomfim, Marcos" userId="258eeefc-d164-4198-9683-d141e6731058" providerId="ADAL" clId="{5113A6DF-515F-8C43-A6CD-EFA02AB440FE}" dt="2023-10-17T23:53:33.397" v="3778" actId="1076"/>
          <ac:picMkLst>
            <pc:docMk/>
            <pc:sldMk cId="0" sldId="495"/>
            <ac:picMk id="106" creationId="{00000000-0000-0000-0000-000000000000}"/>
          </ac:picMkLst>
        </pc:picChg>
      </pc:sldChg>
      <pc:sldChg chg="modSp mod modAnim">
        <pc:chgData name="Bomfim, Marcos" userId="258eeefc-d164-4198-9683-d141e6731058" providerId="ADAL" clId="{5113A6DF-515F-8C43-A6CD-EFA02AB440FE}" dt="2023-10-18T11:47:50.922" v="7910" actId="20577"/>
        <pc:sldMkLst>
          <pc:docMk/>
          <pc:sldMk cId="1525069368" sldId="521"/>
        </pc:sldMkLst>
        <pc:spChg chg="mod">
          <ac:chgData name="Bomfim, Marcos" userId="258eeefc-d164-4198-9683-d141e6731058" providerId="ADAL" clId="{5113A6DF-515F-8C43-A6CD-EFA02AB440FE}" dt="2023-10-17T23:08:25.725" v="1048" actId="1076"/>
          <ac:spMkLst>
            <pc:docMk/>
            <pc:sldMk cId="1525069368" sldId="521"/>
            <ac:spMk id="2" creationId="{3DD7CD8B-4A81-884C-1BFA-19661C548173}"/>
          </ac:spMkLst>
        </pc:spChg>
        <pc:spChg chg="mod">
          <ac:chgData name="Bomfim, Marcos" userId="258eeefc-d164-4198-9683-d141e6731058" providerId="ADAL" clId="{5113A6DF-515F-8C43-A6CD-EFA02AB440FE}" dt="2023-10-17T23:08:37.131" v="1067" actId="20577"/>
          <ac:spMkLst>
            <pc:docMk/>
            <pc:sldMk cId="1525069368" sldId="521"/>
            <ac:spMk id="3" creationId="{D1ACB522-3DE4-DA76-4F5A-09DE3C4DE2EC}"/>
          </ac:spMkLst>
        </pc:spChg>
        <pc:spChg chg="mod">
          <ac:chgData name="Bomfim, Marcos" userId="258eeefc-d164-4198-9683-d141e6731058" providerId="ADAL" clId="{5113A6DF-515F-8C43-A6CD-EFA02AB440FE}" dt="2023-10-18T11:47:50.922" v="7910" actId="20577"/>
          <ac:spMkLst>
            <pc:docMk/>
            <pc:sldMk cId="1525069368" sldId="521"/>
            <ac:spMk id="10" creationId="{6ECB3379-D04E-8E9A-3A91-22AAC7D17566}"/>
          </ac:spMkLst>
        </pc:spChg>
        <pc:spChg chg="mod">
          <ac:chgData name="Bomfim, Marcos" userId="258eeefc-d164-4198-9683-d141e6731058" providerId="ADAL" clId="{5113A6DF-515F-8C43-A6CD-EFA02AB440FE}" dt="2023-10-17T23:08:10.378" v="1031" actId="20577"/>
          <ac:spMkLst>
            <pc:docMk/>
            <pc:sldMk cId="1525069368" sldId="521"/>
            <ac:spMk id="11" creationId="{D555D9FB-E300-6BF8-3522-E143FF1DFF8E}"/>
          </ac:spMkLst>
        </pc:spChg>
      </pc:sldChg>
      <pc:sldChg chg="modSp mod modAnim">
        <pc:chgData name="Bomfim, Marcos" userId="258eeefc-d164-4198-9683-d141e6731058" providerId="ADAL" clId="{5113A6DF-515F-8C43-A6CD-EFA02AB440FE}" dt="2023-10-18T11:48:15.415" v="7939" actId="1076"/>
        <pc:sldMkLst>
          <pc:docMk/>
          <pc:sldMk cId="1736229151" sldId="522"/>
        </pc:sldMkLst>
        <pc:spChg chg="mod">
          <ac:chgData name="Bomfim, Marcos" userId="258eeefc-d164-4198-9683-d141e6731058" providerId="ADAL" clId="{5113A6DF-515F-8C43-A6CD-EFA02AB440FE}" dt="2023-10-17T23:16:11.689" v="1304" actId="20577"/>
          <ac:spMkLst>
            <pc:docMk/>
            <pc:sldMk cId="1736229151" sldId="522"/>
            <ac:spMk id="2" creationId="{3DD7CD8B-4A81-884C-1BFA-19661C548173}"/>
          </ac:spMkLst>
        </pc:spChg>
        <pc:spChg chg="mod">
          <ac:chgData name="Bomfim, Marcos" userId="258eeefc-d164-4198-9683-d141e6731058" providerId="ADAL" clId="{5113A6DF-515F-8C43-A6CD-EFA02AB440FE}" dt="2023-10-17T23:18:03.097" v="1464" actId="1076"/>
          <ac:spMkLst>
            <pc:docMk/>
            <pc:sldMk cId="1736229151" sldId="522"/>
            <ac:spMk id="3" creationId="{D1ACB522-3DE4-DA76-4F5A-09DE3C4DE2EC}"/>
          </ac:spMkLst>
        </pc:spChg>
        <pc:spChg chg="mod">
          <ac:chgData name="Bomfim, Marcos" userId="258eeefc-d164-4198-9683-d141e6731058" providerId="ADAL" clId="{5113A6DF-515F-8C43-A6CD-EFA02AB440FE}" dt="2023-10-17T23:16:31.771" v="1313" actId="20577"/>
          <ac:spMkLst>
            <pc:docMk/>
            <pc:sldMk cId="1736229151" sldId="522"/>
            <ac:spMk id="4" creationId="{11022481-B860-B27A-CA7D-62DC4F72FBA9}"/>
          </ac:spMkLst>
        </pc:spChg>
        <pc:spChg chg="mod">
          <ac:chgData name="Bomfim, Marcos" userId="258eeefc-d164-4198-9683-d141e6731058" providerId="ADAL" clId="{5113A6DF-515F-8C43-A6CD-EFA02AB440FE}" dt="2023-10-17T23:17:45.984" v="1461" actId="20577"/>
          <ac:spMkLst>
            <pc:docMk/>
            <pc:sldMk cId="1736229151" sldId="522"/>
            <ac:spMk id="5" creationId="{B4C5A39C-A54C-5808-CCA5-CEF411F9D4D4}"/>
          </ac:spMkLst>
        </pc:spChg>
        <pc:spChg chg="mod">
          <ac:chgData name="Bomfim, Marcos" userId="258eeefc-d164-4198-9683-d141e6731058" providerId="ADAL" clId="{5113A6DF-515F-8C43-A6CD-EFA02AB440FE}" dt="2023-10-17T23:18:31.732" v="1473" actId="313"/>
          <ac:spMkLst>
            <pc:docMk/>
            <pc:sldMk cId="1736229151" sldId="522"/>
            <ac:spMk id="6" creationId="{78B4A54E-8DDF-6AC5-B1F8-52AF7D70A780}"/>
          </ac:spMkLst>
        </pc:spChg>
        <pc:spChg chg="mod">
          <ac:chgData name="Bomfim, Marcos" userId="258eeefc-d164-4198-9683-d141e6731058" providerId="ADAL" clId="{5113A6DF-515F-8C43-A6CD-EFA02AB440FE}" dt="2023-10-18T11:48:15.415" v="7939" actId="1076"/>
          <ac:spMkLst>
            <pc:docMk/>
            <pc:sldMk cId="1736229151" sldId="522"/>
            <ac:spMk id="10" creationId="{6ECB3379-D04E-8E9A-3A91-22AAC7D17566}"/>
          </ac:spMkLst>
        </pc:spChg>
        <pc:spChg chg="mod">
          <ac:chgData name="Bomfim, Marcos" userId="258eeefc-d164-4198-9683-d141e6731058" providerId="ADAL" clId="{5113A6DF-515F-8C43-A6CD-EFA02AB440FE}" dt="2023-10-17T23:17:53.267" v="1463" actId="20577"/>
          <ac:spMkLst>
            <pc:docMk/>
            <pc:sldMk cId="1736229151" sldId="522"/>
            <ac:spMk id="11" creationId="{D555D9FB-E300-6BF8-3522-E143FF1DFF8E}"/>
          </ac:spMkLst>
        </pc:spChg>
      </pc:sldChg>
      <pc:sldChg chg="modSp mod modAnim">
        <pc:chgData name="Bomfim, Marcos" userId="258eeefc-d164-4198-9683-d141e6731058" providerId="ADAL" clId="{5113A6DF-515F-8C43-A6CD-EFA02AB440FE}" dt="2023-10-17T23:30:37.950" v="2057" actId="1076"/>
        <pc:sldMkLst>
          <pc:docMk/>
          <pc:sldMk cId="3142401955" sldId="523"/>
        </pc:sldMkLst>
        <pc:spChg chg="mod">
          <ac:chgData name="Bomfim, Marcos" userId="258eeefc-d164-4198-9683-d141e6731058" providerId="ADAL" clId="{5113A6DF-515F-8C43-A6CD-EFA02AB440FE}" dt="2023-10-17T23:30:13.634" v="2054" actId="1076"/>
          <ac:spMkLst>
            <pc:docMk/>
            <pc:sldMk cId="3142401955" sldId="523"/>
            <ac:spMk id="2" creationId="{3DD7CD8B-4A81-884C-1BFA-19661C548173}"/>
          </ac:spMkLst>
        </pc:spChg>
        <pc:spChg chg="mod">
          <ac:chgData name="Bomfim, Marcos" userId="258eeefc-d164-4198-9683-d141e6731058" providerId="ADAL" clId="{5113A6DF-515F-8C43-A6CD-EFA02AB440FE}" dt="2023-10-17T23:30:13.634" v="2054" actId="1076"/>
          <ac:spMkLst>
            <pc:docMk/>
            <pc:sldMk cId="3142401955" sldId="523"/>
            <ac:spMk id="3" creationId="{D1ACB522-3DE4-DA76-4F5A-09DE3C4DE2EC}"/>
          </ac:spMkLst>
        </pc:spChg>
        <pc:spChg chg="mod">
          <ac:chgData name="Bomfim, Marcos" userId="258eeefc-d164-4198-9683-d141e6731058" providerId="ADAL" clId="{5113A6DF-515F-8C43-A6CD-EFA02AB440FE}" dt="2023-10-17T23:30:13.634" v="2054" actId="1076"/>
          <ac:spMkLst>
            <pc:docMk/>
            <pc:sldMk cId="3142401955" sldId="523"/>
            <ac:spMk id="4" creationId="{11022481-B860-B27A-CA7D-62DC4F72FBA9}"/>
          </ac:spMkLst>
        </pc:spChg>
        <pc:spChg chg="mod">
          <ac:chgData name="Bomfim, Marcos" userId="258eeefc-d164-4198-9683-d141e6731058" providerId="ADAL" clId="{5113A6DF-515F-8C43-A6CD-EFA02AB440FE}" dt="2023-10-17T23:30:13.634" v="2054" actId="1076"/>
          <ac:spMkLst>
            <pc:docMk/>
            <pc:sldMk cId="3142401955" sldId="523"/>
            <ac:spMk id="5" creationId="{B4C5A39C-A54C-5808-CCA5-CEF411F9D4D4}"/>
          </ac:spMkLst>
        </pc:spChg>
        <pc:spChg chg="mod">
          <ac:chgData name="Bomfim, Marcos" userId="258eeefc-d164-4198-9683-d141e6731058" providerId="ADAL" clId="{5113A6DF-515F-8C43-A6CD-EFA02AB440FE}" dt="2023-10-17T23:30:13.634" v="2054" actId="1076"/>
          <ac:spMkLst>
            <pc:docMk/>
            <pc:sldMk cId="3142401955" sldId="523"/>
            <ac:spMk id="6" creationId="{78B4A54E-8DDF-6AC5-B1F8-52AF7D70A780}"/>
          </ac:spMkLst>
        </pc:spChg>
        <pc:spChg chg="mod">
          <ac:chgData name="Bomfim, Marcos" userId="258eeefc-d164-4198-9683-d141e6731058" providerId="ADAL" clId="{5113A6DF-515F-8C43-A6CD-EFA02AB440FE}" dt="2023-10-17T23:30:13.634" v="2054" actId="1076"/>
          <ac:spMkLst>
            <pc:docMk/>
            <pc:sldMk cId="3142401955" sldId="523"/>
            <ac:spMk id="7" creationId="{B846722E-2836-7762-50D7-02150DBAEBB8}"/>
          </ac:spMkLst>
        </pc:spChg>
        <pc:spChg chg="mod">
          <ac:chgData name="Bomfim, Marcos" userId="258eeefc-d164-4198-9683-d141e6731058" providerId="ADAL" clId="{5113A6DF-515F-8C43-A6CD-EFA02AB440FE}" dt="2023-10-17T23:30:37.950" v="2057" actId="1076"/>
          <ac:spMkLst>
            <pc:docMk/>
            <pc:sldMk cId="3142401955" sldId="523"/>
            <ac:spMk id="10" creationId="{6ECB3379-D04E-8E9A-3A91-22AAC7D17566}"/>
          </ac:spMkLst>
        </pc:spChg>
        <pc:spChg chg="mod">
          <ac:chgData name="Bomfim, Marcos" userId="258eeefc-d164-4198-9683-d141e6731058" providerId="ADAL" clId="{5113A6DF-515F-8C43-A6CD-EFA02AB440FE}" dt="2023-10-17T23:30:13.634" v="2054" actId="1076"/>
          <ac:spMkLst>
            <pc:docMk/>
            <pc:sldMk cId="3142401955" sldId="523"/>
            <ac:spMk id="11" creationId="{D555D9FB-E300-6BF8-3522-E143FF1DFF8E}"/>
          </ac:spMkLst>
        </pc:spChg>
        <pc:spChg chg="mod">
          <ac:chgData name="Bomfim, Marcos" userId="258eeefc-d164-4198-9683-d141e6731058" providerId="ADAL" clId="{5113A6DF-515F-8C43-A6CD-EFA02AB440FE}" dt="2023-10-17T23:30:13.634" v="2054" actId="1076"/>
          <ac:spMkLst>
            <pc:docMk/>
            <pc:sldMk cId="3142401955" sldId="523"/>
            <ac:spMk id="12" creationId="{470A875D-2B8A-B08B-D1D4-06FAA8474079}"/>
          </ac:spMkLst>
        </pc:spChg>
        <pc:spChg chg="mod">
          <ac:chgData name="Bomfim, Marcos" userId="258eeefc-d164-4198-9683-d141e6731058" providerId="ADAL" clId="{5113A6DF-515F-8C43-A6CD-EFA02AB440FE}" dt="2023-10-17T23:30:13.634" v="2054" actId="1076"/>
          <ac:spMkLst>
            <pc:docMk/>
            <pc:sldMk cId="3142401955" sldId="523"/>
            <ac:spMk id="14" creationId="{02549289-E58E-B111-74B4-B1BA589D62C5}"/>
          </ac:spMkLst>
        </pc:spChg>
        <pc:spChg chg="mod">
          <ac:chgData name="Bomfim, Marcos" userId="258eeefc-d164-4198-9683-d141e6731058" providerId="ADAL" clId="{5113A6DF-515F-8C43-A6CD-EFA02AB440FE}" dt="2023-10-17T23:30:13.634" v="2054" actId="1076"/>
          <ac:spMkLst>
            <pc:docMk/>
            <pc:sldMk cId="3142401955" sldId="523"/>
            <ac:spMk id="15" creationId="{DE4A02B1-2F64-66D8-D04C-FF7FC0870DE7}"/>
          </ac:spMkLst>
        </pc:spChg>
        <pc:spChg chg="mod">
          <ac:chgData name="Bomfim, Marcos" userId="258eeefc-d164-4198-9683-d141e6731058" providerId="ADAL" clId="{5113A6DF-515F-8C43-A6CD-EFA02AB440FE}" dt="2023-10-17T23:30:13.634" v="2054" actId="1076"/>
          <ac:spMkLst>
            <pc:docMk/>
            <pc:sldMk cId="3142401955" sldId="523"/>
            <ac:spMk id="17" creationId="{E59BACC9-722E-27CF-CD3D-52DC17FDF65D}"/>
          </ac:spMkLst>
        </pc:spChg>
        <pc:spChg chg="mod">
          <ac:chgData name="Bomfim, Marcos" userId="258eeefc-d164-4198-9683-d141e6731058" providerId="ADAL" clId="{5113A6DF-515F-8C43-A6CD-EFA02AB440FE}" dt="2023-10-17T23:30:13.634" v="2054" actId="1076"/>
          <ac:spMkLst>
            <pc:docMk/>
            <pc:sldMk cId="3142401955" sldId="523"/>
            <ac:spMk id="18" creationId="{F4D772B8-7A9A-24CA-5835-EB5A65453BF8}"/>
          </ac:spMkLst>
        </pc:spChg>
        <pc:spChg chg="mod">
          <ac:chgData name="Bomfim, Marcos" userId="258eeefc-d164-4198-9683-d141e6731058" providerId="ADAL" clId="{5113A6DF-515F-8C43-A6CD-EFA02AB440FE}" dt="2023-10-17T23:30:13.634" v="2054" actId="1076"/>
          <ac:spMkLst>
            <pc:docMk/>
            <pc:sldMk cId="3142401955" sldId="523"/>
            <ac:spMk id="19" creationId="{05453172-D04E-7494-1C01-22B6B9453D90}"/>
          </ac:spMkLst>
        </pc:spChg>
        <pc:spChg chg="mod">
          <ac:chgData name="Bomfim, Marcos" userId="258eeefc-d164-4198-9683-d141e6731058" providerId="ADAL" clId="{5113A6DF-515F-8C43-A6CD-EFA02AB440FE}" dt="2023-10-17T23:30:13.634" v="2054" actId="1076"/>
          <ac:spMkLst>
            <pc:docMk/>
            <pc:sldMk cId="3142401955" sldId="523"/>
            <ac:spMk id="20" creationId="{2D25256B-C3F9-9DD6-79B4-C891E43996CB}"/>
          </ac:spMkLst>
        </pc:spChg>
        <pc:spChg chg="mod">
          <ac:chgData name="Bomfim, Marcos" userId="258eeefc-d164-4198-9683-d141e6731058" providerId="ADAL" clId="{5113A6DF-515F-8C43-A6CD-EFA02AB440FE}" dt="2023-10-17T23:30:13.634" v="2054" actId="1076"/>
          <ac:spMkLst>
            <pc:docMk/>
            <pc:sldMk cId="3142401955" sldId="523"/>
            <ac:spMk id="21" creationId="{32F0920F-9130-99E8-B508-038FF152C6B9}"/>
          </ac:spMkLst>
        </pc:spChg>
      </pc:sldChg>
      <pc:sldChg chg="modSp mod">
        <pc:chgData name="Bomfim, Marcos" userId="258eeefc-d164-4198-9683-d141e6731058" providerId="ADAL" clId="{5113A6DF-515F-8C43-A6CD-EFA02AB440FE}" dt="2023-10-17T23:35:18.038" v="2614" actId="20577"/>
        <pc:sldMkLst>
          <pc:docMk/>
          <pc:sldMk cId="1690923974" sldId="535"/>
        </pc:sldMkLst>
        <pc:spChg chg="mod">
          <ac:chgData name="Bomfim, Marcos" userId="258eeefc-d164-4198-9683-d141e6731058" providerId="ADAL" clId="{5113A6DF-515F-8C43-A6CD-EFA02AB440FE}" dt="2023-10-17T23:33:37.011" v="2406" actId="20577"/>
          <ac:spMkLst>
            <pc:docMk/>
            <pc:sldMk cId="1690923974" sldId="535"/>
            <ac:spMk id="5" creationId="{B4C5A39C-A54C-5808-CCA5-CEF411F9D4D4}"/>
          </ac:spMkLst>
        </pc:spChg>
        <pc:spChg chg="mod">
          <ac:chgData name="Bomfim, Marcos" userId="258eeefc-d164-4198-9683-d141e6731058" providerId="ADAL" clId="{5113A6DF-515F-8C43-A6CD-EFA02AB440FE}" dt="2023-10-17T23:33:15.408" v="2357" actId="1076"/>
          <ac:spMkLst>
            <pc:docMk/>
            <pc:sldMk cId="1690923974" sldId="535"/>
            <ac:spMk id="10" creationId="{6ECB3379-D04E-8E9A-3A91-22AAC7D17566}"/>
          </ac:spMkLst>
        </pc:spChg>
        <pc:spChg chg="mod">
          <ac:chgData name="Bomfim, Marcos" userId="258eeefc-d164-4198-9683-d141e6731058" providerId="ADAL" clId="{5113A6DF-515F-8C43-A6CD-EFA02AB440FE}" dt="2023-10-17T23:34:06.164" v="2489" actId="20577"/>
          <ac:spMkLst>
            <pc:docMk/>
            <pc:sldMk cId="1690923974" sldId="535"/>
            <ac:spMk id="11" creationId="{D555D9FB-E300-6BF8-3522-E143FF1DFF8E}"/>
          </ac:spMkLst>
        </pc:spChg>
        <pc:spChg chg="mod">
          <ac:chgData name="Bomfim, Marcos" userId="258eeefc-d164-4198-9683-d141e6731058" providerId="ADAL" clId="{5113A6DF-515F-8C43-A6CD-EFA02AB440FE}" dt="2023-10-17T23:35:18.038" v="2614" actId="20577"/>
          <ac:spMkLst>
            <pc:docMk/>
            <pc:sldMk cId="1690923974" sldId="535"/>
            <ac:spMk id="20" creationId="{2D25256B-C3F9-9DD6-79B4-C891E43996CB}"/>
          </ac:spMkLst>
        </pc:spChg>
      </pc:sldChg>
      <pc:sldChg chg="modSp mod">
        <pc:chgData name="Bomfim, Marcos" userId="258eeefc-d164-4198-9683-d141e6731058" providerId="ADAL" clId="{5113A6DF-515F-8C43-A6CD-EFA02AB440FE}" dt="2023-10-17T23:05:42.723" v="793" actId="20577"/>
        <pc:sldMkLst>
          <pc:docMk/>
          <pc:sldMk cId="3206824208" sldId="536"/>
        </pc:sldMkLst>
        <pc:spChg chg="mod">
          <ac:chgData name="Bomfim, Marcos" userId="258eeefc-d164-4198-9683-d141e6731058" providerId="ADAL" clId="{5113A6DF-515F-8C43-A6CD-EFA02AB440FE}" dt="2023-10-17T23:05:42.723" v="793" actId="20577"/>
          <ac:spMkLst>
            <pc:docMk/>
            <pc:sldMk cId="3206824208" sldId="536"/>
            <ac:spMk id="5" creationId="{079DEA78-B1CA-E093-D386-DD4922D8D1F1}"/>
          </ac:spMkLst>
        </pc:spChg>
        <pc:spChg chg="mod">
          <ac:chgData name="Bomfim, Marcos" userId="258eeefc-d164-4198-9683-d141e6731058" providerId="ADAL" clId="{5113A6DF-515F-8C43-A6CD-EFA02AB440FE}" dt="2023-10-17T23:04:08.732" v="632" actId="20577"/>
          <ac:spMkLst>
            <pc:docMk/>
            <pc:sldMk cId="3206824208" sldId="536"/>
            <ac:spMk id="6" creationId="{F700775F-3FAA-CDC3-6361-31D1EC9227E6}"/>
          </ac:spMkLst>
        </pc:spChg>
      </pc:sldChg>
      <pc:sldChg chg="modSp mod">
        <pc:chgData name="Bomfim, Marcos" userId="258eeefc-d164-4198-9683-d141e6731058" providerId="ADAL" clId="{5113A6DF-515F-8C43-A6CD-EFA02AB440FE}" dt="2023-10-17T23:48:57.343" v="3519" actId="20577"/>
        <pc:sldMkLst>
          <pc:docMk/>
          <pc:sldMk cId="3202985832" sldId="537"/>
        </pc:sldMkLst>
        <pc:spChg chg="mod">
          <ac:chgData name="Bomfim, Marcos" userId="258eeefc-d164-4198-9683-d141e6731058" providerId="ADAL" clId="{5113A6DF-515F-8C43-A6CD-EFA02AB440FE}" dt="2023-10-17T23:48:57.343" v="3519" actId="20577"/>
          <ac:spMkLst>
            <pc:docMk/>
            <pc:sldMk cId="3202985832" sldId="537"/>
            <ac:spMk id="3" creationId="{00000000-0000-0000-0000-000000000000}"/>
          </ac:spMkLst>
        </pc:spChg>
        <pc:spChg chg="mod">
          <ac:chgData name="Bomfim, Marcos" userId="258eeefc-d164-4198-9683-d141e6731058" providerId="ADAL" clId="{5113A6DF-515F-8C43-A6CD-EFA02AB440FE}" dt="2023-10-17T23:47:57.717" v="3369" actId="20577"/>
          <ac:spMkLst>
            <pc:docMk/>
            <pc:sldMk cId="3202985832" sldId="537"/>
            <ac:spMk id="4" creationId="{13C1BE5F-6768-B1AE-9E0D-FF67F7B9D782}"/>
          </ac:spMkLst>
        </pc:spChg>
      </pc:sldChg>
      <pc:sldChg chg="modSp mod">
        <pc:chgData name="Bomfim, Marcos" userId="258eeefc-d164-4198-9683-d141e6731058" providerId="ADAL" clId="{5113A6DF-515F-8C43-A6CD-EFA02AB440FE}" dt="2023-10-17T23:50:17.330" v="3720" actId="20577"/>
        <pc:sldMkLst>
          <pc:docMk/>
          <pc:sldMk cId="2789427360" sldId="538"/>
        </pc:sldMkLst>
        <pc:spChg chg="mod">
          <ac:chgData name="Bomfim, Marcos" userId="258eeefc-d164-4198-9683-d141e6731058" providerId="ADAL" clId="{5113A6DF-515F-8C43-A6CD-EFA02AB440FE}" dt="2023-10-17T23:50:17.330" v="3720" actId="20577"/>
          <ac:spMkLst>
            <pc:docMk/>
            <pc:sldMk cId="2789427360" sldId="538"/>
            <ac:spMk id="3" creationId="{00000000-0000-0000-0000-000000000000}"/>
          </ac:spMkLst>
        </pc:spChg>
        <pc:spChg chg="mod">
          <ac:chgData name="Bomfim, Marcos" userId="258eeefc-d164-4198-9683-d141e6731058" providerId="ADAL" clId="{5113A6DF-515F-8C43-A6CD-EFA02AB440FE}" dt="2023-10-17T23:49:18.415" v="3549" actId="20577"/>
          <ac:spMkLst>
            <pc:docMk/>
            <pc:sldMk cId="2789427360" sldId="538"/>
            <ac:spMk id="4" creationId="{13C1BE5F-6768-B1AE-9E0D-FF67F7B9D782}"/>
          </ac:spMkLst>
        </pc:spChg>
      </pc:sldChg>
      <pc:sldChg chg="modSp mod">
        <pc:chgData name="Bomfim, Marcos" userId="258eeefc-d164-4198-9683-d141e6731058" providerId="ADAL" clId="{5113A6DF-515F-8C43-A6CD-EFA02AB440FE}" dt="2023-10-18T01:51:02.038" v="4112" actId="313"/>
        <pc:sldMkLst>
          <pc:docMk/>
          <pc:sldMk cId="1328941863" sldId="539"/>
        </pc:sldMkLst>
        <pc:spChg chg="mod">
          <ac:chgData name="Bomfim, Marcos" userId="258eeefc-d164-4198-9683-d141e6731058" providerId="ADAL" clId="{5113A6DF-515F-8C43-A6CD-EFA02AB440FE}" dt="2023-10-18T01:51:02.038" v="4112" actId="313"/>
          <ac:spMkLst>
            <pc:docMk/>
            <pc:sldMk cId="1328941863" sldId="539"/>
            <ac:spMk id="3" creationId="{00000000-0000-0000-0000-000000000000}"/>
          </ac:spMkLst>
        </pc:spChg>
      </pc:sldChg>
      <pc:sldChg chg="modSp mod modNotesTx">
        <pc:chgData name="Bomfim, Marcos" userId="258eeefc-d164-4198-9683-d141e6731058" providerId="ADAL" clId="{5113A6DF-515F-8C43-A6CD-EFA02AB440FE}" dt="2023-10-18T15:52:39.146" v="7961" actId="20577"/>
        <pc:sldMkLst>
          <pc:docMk/>
          <pc:sldMk cId="4261833272" sldId="540"/>
        </pc:sldMkLst>
        <pc:spChg chg="mod">
          <ac:chgData name="Bomfim, Marcos" userId="258eeefc-d164-4198-9683-d141e6731058" providerId="ADAL" clId="{5113A6DF-515F-8C43-A6CD-EFA02AB440FE}" dt="2023-10-18T01:51:45.447" v="4190" actId="20577"/>
          <ac:spMkLst>
            <pc:docMk/>
            <pc:sldMk cId="4261833272" sldId="540"/>
            <ac:spMk id="4" creationId="{13C1BE5F-6768-B1AE-9E0D-FF67F7B9D782}"/>
          </ac:spMkLst>
        </pc:spChg>
      </pc:sldChg>
      <pc:sldChg chg="addSp delSp modSp mod">
        <pc:chgData name="Bomfim, Marcos" userId="258eeefc-d164-4198-9683-d141e6731058" providerId="ADAL" clId="{5113A6DF-515F-8C43-A6CD-EFA02AB440FE}" dt="2023-10-18T01:53:03.734" v="4301" actId="20577"/>
        <pc:sldMkLst>
          <pc:docMk/>
          <pc:sldMk cId="1388978949" sldId="541"/>
        </pc:sldMkLst>
        <pc:spChg chg="mod">
          <ac:chgData name="Bomfim, Marcos" userId="258eeefc-d164-4198-9683-d141e6731058" providerId="ADAL" clId="{5113A6DF-515F-8C43-A6CD-EFA02AB440FE}" dt="2023-10-18T01:53:03.734" v="4301" actId="20577"/>
          <ac:spMkLst>
            <pc:docMk/>
            <pc:sldMk cId="1388978949" sldId="541"/>
            <ac:spMk id="4" creationId="{106286F4-50F0-FFCC-2208-DAE041FDE59B}"/>
          </ac:spMkLst>
        </pc:spChg>
        <pc:spChg chg="add del mod">
          <ac:chgData name="Bomfim, Marcos" userId="258eeefc-d164-4198-9683-d141e6731058" providerId="ADAL" clId="{5113A6DF-515F-8C43-A6CD-EFA02AB440FE}" dt="2023-10-18T01:52:48.153" v="4255" actId="5793"/>
          <ac:spMkLst>
            <pc:docMk/>
            <pc:sldMk cId="1388978949" sldId="541"/>
            <ac:spMk id="5" creationId="{4F3FA821-CF57-AD18-6C42-24B560E831CF}"/>
          </ac:spMkLst>
        </pc:spChg>
      </pc:sldChg>
      <pc:sldChg chg="modSp mod">
        <pc:chgData name="Bomfim, Marcos" userId="258eeefc-d164-4198-9683-d141e6731058" providerId="ADAL" clId="{5113A6DF-515F-8C43-A6CD-EFA02AB440FE}" dt="2023-10-18T01:54:51.061" v="4615" actId="20577"/>
        <pc:sldMkLst>
          <pc:docMk/>
          <pc:sldMk cId="2427969522" sldId="542"/>
        </pc:sldMkLst>
        <pc:spChg chg="mod">
          <ac:chgData name="Bomfim, Marcos" userId="258eeefc-d164-4198-9683-d141e6731058" providerId="ADAL" clId="{5113A6DF-515F-8C43-A6CD-EFA02AB440FE}" dt="2023-10-18T01:53:29.993" v="4342" actId="20577"/>
          <ac:spMkLst>
            <pc:docMk/>
            <pc:sldMk cId="2427969522" sldId="542"/>
            <ac:spMk id="4" creationId="{609653FD-4235-802D-7261-8A8756CECBBF}"/>
          </ac:spMkLst>
        </pc:spChg>
        <pc:spChg chg="mod">
          <ac:chgData name="Bomfim, Marcos" userId="258eeefc-d164-4198-9683-d141e6731058" providerId="ADAL" clId="{5113A6DF-515F-8C43-A6CD-EFA02AB440FE}" dt="2023-10-18T01:54:51.061" v="4615" actId="20577"/>
          <ac:spMkLst>
            <pc:docMk/>
            <pc:sldMk cId="2427969522" sldId="542"/>
            <ac:spMk id="5" creationId="{E8E7BAAB-DC88-BC80-C238-CC4662DBC6E2}"/>
          </ac:spMkLst>
        </pc:spChg>
      </pc:sldChg>
      <pc:sldChg chg="modSp mod">
        <pc:chgData name="Bomfim, Marcos" userId="258eeefc-d164-4198-9683-d141e6731058" providerId="ADAL" clId="{5113A6DF-515F-8C43-A6CD-EFA02AB440FE}" dt="2023-10-18T01:58:20.855" v="5006" actId="20577"/>
        <pc:sldMkLst>
          <pc:docMk/>
          <pc:sldMk cId="2012620543" sldId="543"/>
        </pc:sldMkLst>
        <pc:spChg chg="mod">
          <ac:chgData name="Bomfim, Marcos" userId="258eeefc-d164-4198-9683-d141e6731058" providerId="ADAL" clId="{5113A6DF-515F-8C43-A6CD-EFA02AB440FE}" dt="2023-10-18T01:56:53.302" v="4827" actId="20577"/>
          <ac:spMkLst>
            <pc:docMk/>
            <pc:sldMk cId="2012620543" sldId="543"/>
            <ac:spMk id="4" creationId="{609653FD-4235-802D-7261-8A8756CECBBF}"/>
          </ac:spMkLst>
        </pc:spChg>
        <pc:spChg chg="mod">
          <ac:chgData name="Bomfim, Marcos" userId="258eeefc-d164-4198-9683-d141e6731058" providerId="ADAL" clId="{5113A6DF-515F-8C43-A6CD-EFA02AB440FE}" dt="2023-10-18T01:58:20.855" v="5006" actId="20577"/>
          <ac:spMkLst>
            <pc:docMk/>
            <pc:sldMk cId="2012620543" sldId="543"/>
            <ac:spMk id="5" creationId="{E8E7BAAB-DC88-BC80-C238-CC4662DBC6E2}"/>
          </ac:spMkLst>
        </pc:spChg>
      </pc:sldChg>
      <pc:sldChg chg="modSp mod modNotesTx">
        <pc:chgData name="Bomfim, Marcos" userId="258eeefc-d164-4198-9683-d141e6731058" providerId="ADAL" clId="{5113A6DF-515F-8C43-A6CD-EFA02AB440FE}" dt="2023-10-18T15:53:09.499" v="7962" actId="20577"/>
        <pc:sldMkLst>
          <pc:docMk/>
          <pc:sldMk cId="24908184" sldId="544"/>
        </pc:sldMkLst>
        <pc:spChg chg="mod">
          <ac:chgData name="Bomfim, Marcos" userId="258eeefc-d164-4198-9683-d141e6731058" providerId="ADAL" clId="{5113A6DF-515F-8C43-A6CD-EFA02AB440FE}" dt="2023-10-18T02:02:57.674" v="5377" actId="1076"/>
          <ac:spMkLst>
            <pc:docMk/>
            <pc:sldMk cId="24908184" sldId="544"/>
            <ac:spMk id="4" creationId="{13C1BE5F-6768-B1AE-9E0D-FF67F7B9D782}"/>
          </ac:spMkLst>
        </pc:spChg>
      </pc:sldChg>
      <pc:sldChg chg="addSp delSp modSp mod">
        <pc:chgData name="Bomfim, Marcos" userId="258eeefc-d164-4198-9683-d141e6731058" providerId="ADAL" clId="{5113A6DF-515F-8C43-A6CD-EFA02AB440FE}" dt="2023-10-18T02:08:25.957" v="5726" actId="114"/>
        <pc:sldMkLst>
          <pc:docMk/>
          <pc:sldMk cId="3293212421" sldId="545"/>
        </pc:sldMkLst>
        <pc:spChg chg="del">
          <ac:chgData name="Bomfim, Marcos" userId="258eeefc-d164-4198-9683-d141e6731058" providerId="ADAL" clId="{5113A6DF-515F-8C43-A6CD-EFA02AB440FE}" dt="2023-10-18T02:05:45.278" v="5529" actId="478"/>
          <ac:spMkLst>
            <pc:docMk/>
            <pc:sldMk cId="3293212421" sldId="545"/>
            <ac:spMk id="3" creationId="{D67EA84F-8E42-98E6-5C34-1C576AEB3E11}"/>
          </ac:spMkLst>
        </pc:spChg>
        <pc:spChg chg="mod">
          <ac:chgData name="Bomfim, Marcos" userId="258eeefc-d164-4198-9683-d141e6731058" providerId="ADAL" clId="{5113A6DF-515F-8C43-A6CD-EFA02AB440FE}" dt="2023-10-18T02:08:25.957" v="5726" actId="114"/>
          <ac:spMkLst>
            <pc:docMk/>
            <pc:sldMk cId="3293212421" sldId="545"/>
            <ac:spMk id="4" creationId="{C2AF67B8-C140-8DC7-BBD4-737473279D0A}"/>
          </ac:spMkLst>
        </pc:spChg>
        <pc:spChg chg="add mod">
          <ac:chgData name="Bomfim, Marcos" userId="258eeefc-d164-4198-9683-d141e6731058" providerId="ADAL" clId="{5113A6DF-515F-8C43-A6CD-EFA02AB440FE}" dt="2023-10-18T02:05:45.826" v="5530"/>
          <ac:spMkLst>
            <pc:docMk/>
            <pc:sldMk cId="3293212421" sldId="545"/>
            <ac:spMk id="5" creationId="{4DCB5B04-47C1-4DDF-41D9-36364CFC6015}"/>
          </ac:spMkLst>
        </pc:spChg>
      </pc:sldChg>
      <pc:sldChg chg="modSp">
        <pc:chgData name="Bomfim, Marcos" userId="258eeefc-d164-4198-9683-d141e6731058" providerId="ADAL" clId="{5113A6DF-515F-8C43-A6CD-EFA02AB440FE}" dt="2023-10-18T02:10:41.534" v="5911" actId="20577"/>
        <pc:sldMkLst>
          <pc:docMk/>
          <pc:sldMk cId="2438321032" sldId="546"/>
        </pc:sldMkLst>
        <pc:spChg chg="mod">
          <ac:chgData name="Bomfim, Marcos" userId="258eeefc-d164-4198-9683-d141e6731058" providerId="ADAL" clId="{5113A6DF-515F-8C43-A6CD-EFA02AB440FE}" dt="2023-10-18T02:10:41.534" v="5911" actId="20577"/>
          <ac:spMkLst>
            <pc:docMk/>
            <pc:sldMk cId="2438321032" sldId="546"/>
            <ac:spMk id="4" creationId="{C2AF67B8-C140-8DC7-BBD4-737473279D0A}"/>
          </ac:spMkLst>
        </pc:spChg>
      </pc:sldChg>
      <pc:sldChg chg="modSp mod">
        <pc:chgData name="Bomfim, Marcos" userId="258eeefc-d164-4198-9683-d141e6731058" providerId="ADAL" clId="{5113A6DF-515F-8C43-A6CD-EFA02AB440FE}" dt="2023-10-18T02:18:17.805" v="6557" actId="20577"/>
        <pc:sldMkLst>
          <pc:docMk/>
          <pc:sldMk cId="31162072" sldId="547"/>
        </pc:sldMkLst>
        <pc:spChg chg="mod">
          <ac:chgData name="Bomfim, Marcos" userId="258eeefc-d164-4198-9683-d141e6731058" providerId="ADAL" clId="{5113A6DF-515F-8C43-A6CD-EFA02AB440FE}" dt="2023-10-18T02:18:00.624" v="6492" actId="20577"/>
          <ac:spMkLst>
            <pc:docMk/>
            <pc:sldMk cId="31162072" sldId="547"/>
            <ac:spMk id="4" creationId="{D9027DE5-0938-8714-B402-3B2597C085C0}"/>
          </ac:spMkLst>
        </pc:spChg>
        <pc:spChg chg="mod">
          <ac:chgData name="Bomfim, Marcos" userId="258eeefc-d164-4198-9683-d141e6731058" providerId="ADAL" clId="{5113A6DF-515F-8C43-A6CD-EFA02AB440FE}" dt="2023-10-18T02:18:17.805" v="6557" actId="20577"/>
          <ac:spMkLst>
            <pc:docMk/>
            <pc:sldMk cId="31162072" sldId="547"/>
            <ac:spMk id="5" creationId="{7F718C3B-F866-A29A-390B-F58E7D2F21E8}"/>
          </ac:spMkLst>
        </pc:spChg>
      </pc:sldChg>
      <pc:sldChg chg="modSp mod modAnim">
        <pc:chgData name="Bomfim, Marcos" userId="258eeefc-d164-4198-9683-d141e6731058" providerId="ADAL" clId="{5113A6DF-515F-8C43-A6CD-EFA02AB440FE}" dt="2023-10-18T02:17:33.069" v="6467" actId="207"/>
        <pc:sldMkLst>
          <pc:docMk/>
          <pc:sldMk cId="907989793" sldId="548"/>
        </pc:sldMkLst>
        <pc:spChg chg="mod">
          <ac:chgData name="Bomfim, Marcos" userId="258eeefc-d164-4198-9683-d141e6731058" providerId="ADAL" clId="{5113A6DF-515F-8C43-A6CD-EFA02AB440FE}" dt="2023-10-18T02:15:17.612" v="6171" actId="5793"/>
          <ac:spMkLst>
            <pc:docMk/>
            <pc:sldMk cId="907989793" sldId="548"/>
            <ac:spMk id="4" creationId="{D9027DE5-0938-8714-B402-3B2597C085C0}"/>
          </ac:spMkLst>
        </pc:spChg>
        <pc:spChg chg="mod">
          <ac:chgData name="Bomfim, Marcos" userId="258eeefc-d164-4198-9683-d141e6731058" providerId="ADAL" clId="{5113A6DF-515F-8C43-A6CD-EFA02AB440FE}" dt="2023-10-18T02:17:33.069" v="6467" actId="207"/>
          <ac:spMkLst>
            <pc:docMk/>
            <pc:sldMk cId="907989793" sldId="548"/>
            <ac:spMk id="5" creationId="{7F718C3B-F866-A29A-390B-F58E7D2F21E8}"/>
          </ac:spMkLst>
        </pc:spChg>
      </pc:sldChg>
      <pc:sldChg chg="modSp mod">
        <pc:chgData name="Bomfim, Marcos" userId="258eeefc-d164-4198-9683-d141e6731058" providerId="ADAL" clId="{5113A6DF-515F-8C43-A6CD-EFA02AB440FE}" dt="2023-10-18T02:23:51.552" v="7226" actId="20577"/>
        <pc:sldMkLst>
          <pc:docMk/>
          <pc:sldMk cId="2651510401" sldId="551"/>
        </pc:sldMkLst>
        <pc:spChg chg="mod">
          <ac:chgData name="Bomfim, Marcos" userId="258eeefc-d164-4198-9683-d141e6731058" providerId="ADAL" clId="{5113A6DF-515F-8C43-A6CD-EFA02AB440FE}" dt="2023-10-18T02:23:51.552" v="7226" actId="20577"/>
          <ac:spMkLst>
            <pc:docMk/>
            <pc:sldMk cId="2651510401" sldId="551"/>
            <ac:spMk id="3" creationId="{00000000-0000-0000-0000-000000000000}"/>
          </ac:spMkLst>
        </pc:spChg>
        <pc:spChg chg="mod">
          <ac:chgData name="Bomfim, Marcos" userId="258eeefc-d164-4198-9683-d141e6731058" providerId="ADAL" clId="{5113A6DF-515F-8C43-A6CD-EFA02AB440FE}" dt="2023-10-18T02:23:23.002" v="7172" actId="20577"/>
          <ac:spMkLst>
            <pc:docMk/>
            <pc:sldMk cId="2651510401" sldId="551"/>
            <ac:spMk id="4" creationId="{13C1BE5F-6768-B1AE-9E0D-FF67F7B9D782}"/>
          </ac:spMkLst>
        </pc:spChg>
      </pc:sldChg>
      <pc:sldChg chg="modSp mod">
        <pc:chgData name="Bomfim, Marcos" userId="258eeefc-d164-4198-9683-d141e6731058" providerId="ADAL" clId="{5113A6DF-515F-8C43-A6CD-EFA02AB440FE}" dt="2023-10-18T02:23:03.666" v="7153" actId="20577"/>
        <pc:sldMkLst>
          <pc:docMk/>
          <pc:sldMk cId="3555520255" sldId="552"/>
        </pc:sldMkLst>
        <pc:spChg chg="mod">
          <ac:chgData name="Bomfim, Marcos" userId="258eeefc-d164-4198-9683-d141e6731058" providerId="ADAL" clId="{5113A6DF-515F-8C43-A6CD-EFA02AB440FE}" dt="2023-10-18T02:21:49.877" v="6992" actId="20577"/>
          <ac:spMkLst>
            <pc:docMk/>
            <pc:sldMk cId="3555520255" sldId="552"/>
            <ac:spMk id="3" creationId="{AACC4055-238B-FB2D-3CE6-F7A727D84EEC}"/>
          </ac:spMkLst>
        </pc:spChg>
        <pc:spChg chg="mod">
          <ac:chgData name="Bomfim, Marcos" userId="258eeefc-d164-4198-9683-d141e6731058" providerId="ADAL" clId="{5113A6DF-515F-8C43-A6CD-EFA02AB440FE}" dt="2023-10-18T02:23:03.666" v="7153" actId="20577"/>
          <ac:spMkLst>
            <pc:docMk/>
            <pc:sldMk cId="3555520255" sldId="552"/>
            <ac:spMk id="6" creationId="{5AF5DBF4-5C0F-0691-45C9-31782EEE7D63}"/>
          </ac:spMkLst>
        </pc:spChg>
      </pc:sldChg>
      <pc:sldChg chg="addSp delSp modSp mod">
        <pc:chgData name="Bomfim, Marcos" userId="258eeefc-d164-4198-9683-d141e6731058" providerId="ADAL" clId="{5113A6DF-515F-8C43-A6CD-EFA02AB440FE}" dt="2023-10-18T02:30:16.361" v="7581" actId="20577"/>
        <pc:sldMkLst>
          <pc:docMk/>
          <pc:sldMk cId="1938356010" sldId="553"/>
        </pc:sldMkLst>
        <pc:spChg chg="add mod">
          <ac:chgData name="Bomfim, Marcos" userId="258eeefc-d164-4198-9683-d141e6731058" providerId="ADAL" clId="{5113A6DF-515F-8C43-A6CD-EFA02AB440FE}" dt="2023-10-18T02:29:18.583" v="7543"/>
          <ac:spMkLst>
            <pc:docMk/>
            <pc:sldMk cId="1938356010" sldId="553"/>
            <ac:spMk id="3" creationId="{3C04C96E-EFB6-A4C0-B286-EF06881E5828}"/>
          </ac:spMkLst>
        </pc:spChg>
        <pc:spChg chg="mod">
          <ac:chgData name="Bomfim, Marcos" userId="258eeefc-d164-4198-9683-d141e6731058" providerId="ADAL" clId="{5113A6DF-515F-8C43-A6CD-EFA02AB440FE}" dt="2023-10-18T02:30:16.361" v="7581" actId="20577"/>
          <ac:spMkLst>
            <pc:docMk/>
            <pc:sldMk cId="1938356010" sldId="553"/>
            <ac:spMk id="5" creationId="{D2EEF1EB-BE87-1B5E-9340-56A57742E85E}"/>
          </ac:spMkLst>
        </pc:spChg>
        <pc:spChg chg="del">
          <ac:chgData name="Bomfim, Marcos" userId="258eeefc-d164-4198-9683-d141e6731058" providerId="ADAL" clId="{5113A6DF-515F-8C43-A6CD-EFA02AB440FE}" dt="2023-10-18T02:29:16.622" v="7542" actId="478"/>
          <ac:spMkLst>
            <pc:docMk/>
            <pc:sldMk cId="1938356010" sldId="553"/>
            <ac:spMk id="9" creationId="{EAC11D2F-8A1C-6490-E47C-B6CEC677288F}"/>
          </ac:spMkLst>
        </pc:spChg>
      </pc:sldChg>
      <pc:sldChg chg="modSp mod">
        <pc:chgData name="Bomfim, Marcos" userId="258eeefc-d164-4198-9683-d141e6731058" providerId="ADAL" clId="{5113A6DF-515F-8C43-A6CD-EFA02AB440FE}" dt="2023-10-18T11:50:03.941" v="7957" actId="20577"/>
        <pc:sldMkLst>
          <pc:docMk/>
          <pc:sldMk cId="2107344046" sldId="554"/>
        </pc:sldMkLst>
        <pc:spChg chg="mod">
          <ac:chgData name="Bomfim, Marcos" userId="258eeefc-d164-4198-9683-d141e6731058" providerId="ADAL" clId="{5113A6DF-515F-8C43-A6CD-EFA02AB440FE}" dt="2023-10-18T11:50:03.941" v="7957" actId="20577"/>
          <ac:spMkLst>
            <pc:docMk/>
            <pc:sldMk cId="2107344046" sldId="554"/>
            <ac:spMk id="5" creationId="{D2EEF1EB-BE87-1B5E-9340-56A57742E85E}"/>
          </ac:spMkLst>
        </pc:spChg>
        <pc:spChg chg="mod">
          <ac:chgData name="Bomfim, Marcos" userId="258eeefc-d164-4198-9683-d141e6731058" providerId="ADAL" clId="{5113A6DF-515F-8C43-A6CD-EFA02AB440FE}" dt="2023-10-18T02:26:55.249" v="7523" actId="207"/>
          <ac:spMkLst>
            <pc:docMk/>
            <pc:sldMk cId="2107344046" sldId="554"/>
            <ac:spMk id="6" creationId="{D7BA62E5-CF92-8982-A5CA-AF7DDADDD016}"/>
          </ac:spMkLst>
        </pc:spChg>
        <pc:spChg chg="mod">
          <ac:chgData name="Bomfim, Marcos" userId="258eeefc-d164-4198-9683-d141e6731058" providerId="ADAL" clId="{5113A6DF-515F-8C43-A6CD-EFA02AB440FE}" dt="2023-10-18T02:28:42.440" v="7541" actId="20577"/>
          <ac:spMkLst>
            <pc:docMk/>
            <pc:sldMk cId="2107344046" sldId="554"/>
            <ac:spMk id="9" creationId="{EAC11D2F-8A1C-6490-E47C-B6CEC677288F}"/>
          </ac:spMkLst>
        </pc:spChg>
      </pc:sldChg>
      <pc:sldChg chg="modSp mod">
        <pc:chgData name="Bomfim, Marcos" userId="258eeefc-d164-4198-9683-d141e6731058" providerId="ADAL" clId="{5113A6DF-515F-8C43-A6CD-EFA02AB440FE}" dt="2023-10-17T22:59:32.863" v="117" actId="1076"/>
        <pc:sldMkLst>
          <pc:docMk/>
          <pc:sldMk cId="3568756945" sldId="555"/>
        </pc:sldMkLst>
        <pc:spChg chg="mod">
          <ac:chgData name="Bomfim, Marcos" userId="258eeefc-d164-4198-9683-d141e6731058" providerId="ADAL" clId="{5113A6DF-515F-8C43-A6CD-EFA02AB440FE}" dt="2023-10-17T22:58:57.103" v="104" actId="20577"/>
          <ac:spMkLst>
            <pc:docMk/>
            <pc:sldMk cId="3568756945" sldId="555"/>
            <ac:spMk id="4" creationId="{13C1BE5F-6768-B1AE-9E0D-FF67F7B9D782}"/>
          </ac:spMkLst>
        </pc:spChg>
        <pc:spChg chg="mod">
          <ac:chgData name="Bomfim, Marcos" userId="258eeefc-d164-4198-9683-d141e6731058" providerId="ADAL" clId="{5113A6DF-515F-8C43-A6CD-EFA02AB440FE}" dt="2023-10-17T22:59:32.863" v="117" actId="1076"/>
          <ac:spMkLst>
            <pc:docMk/>
            <pc:sldMk cId="3568756945" sldId="555"/>
            <ac:spMk id="6" creationId="{D0685752-97DE-ED32-C0DD-DE62A83785A8}"/>
          </ac:spMkLst>
        </pc:spChg>
        <pc:picChg chg="mod">
          <ac:chgData name="Bomfim, Marcos" userId="258eeefc-d164-4198-9683-d141e6731058" providerId="ADAL" clId="{5113A6DF-515F-8C43-A6CD-EFA02AB440FE}" dt="2023-10-17T22:59:19.399" v="114" actId="1076"/>
          <ac:picMkLst>
            <pc:docMk/>
            <pc:sldMk cId="3568756945" sldId="555"/>
            <ac:picMk id="2" creationId="{00000000-0000-0000-0000-000000000000}"/>
          </ac:picMkLst>
        </pc:picChg>
      </pc:sldChg>
      <pc:sldChg chg="modSp mod">
        <pc:chgData name="Bomfim, Marcos" userId="258eeefc-d164-4198-9683-d141e6731058" providerId="ADAL" clId="{5113A6DF-515F-8C43-A6CD-EFA02AB440FE}" dt="2023-10-17T23:00:55.123" v="216" actId="1076"/>
        <pc:sldMkLst>
          <pc:docMk/>
          <pc:sldMk cId="2887276355" sldId="556"/>
        </pc:sldMkLst>
        <pc:spChg chg="mod">
          <ac:chgData name="Bomfim, Marcos" userId="258eeefc-d164-4198-9683-d141e6731058" providerId="ADAL" clId="{5113A6DF-515F-8C43-A6CD-EFA02AB440FE}" dt="2023-10-17T23:00:55.123" v="216" actId="1076"/>
          <ac:spMkLst>
            <pc:docMk/>
            <pc:sldMk cId="2887276355" sldId="556"/>
            <ac:spMk id="4" creationId="{13C1BE5F-6768-B1AE-9E0D-FF67F7B9D782}"/>
          </ac:spMkLst>
        </pc:spChg>
        <pc:spChg chg="mod">
          <ac:chgData name="Bomfim, Marcos" userId="258eeefc-d164-4198-9683-d141e6731058" providerId="ADAL" clId="{5113A6DF-515F-8C43-A6CD-EFA02AB440FE}" dt="2023-10-17T23:00:43.135" v="214" actId="1076"/>
          <ac:spMkLst>
            <pc:docMk/>
            <pc:sldMk cId="2887276355" sldId="556"/>
            <ac:spMk id="5" creationId="{D8097094-9B01-A988-2125-CB26DCE80438}"/>
          </ac:spMkLst>
        </pc:spChg>
      </pc:sldChg>
      <pc:sldChg chg="addSp delSp modSp add mod modNotesTx">
        <pc:chgData name="Bomfim, Marcos" userId="258eeefc-d164-4198-9683-d141e6731058" providerId="ADAL" clId="{5113A6DF-515F-8C43-A6CD-EFA02AB440FE}" dt="2023-10-18T15:40:24.461" v="7958" actId="20577"/>
        <pc:sldMkLst>
          <pc:docMk/>
          <pc:sldMk cId="2472820529" sldId="557"/>
        </pc:sldMkLst>
        <pc:spChg chg="del">
          <ac:chgData name="Bomfim, Marcos" userId="258eeefc-d164-4198-9683-d141e6731058" providerId="ADAL" clId="{5113A6DF-515F-8C43-A6CD-EFA02AB440FE}" dt="2023-10-18T02:31:34.431" v="7647" actId="478"/>
          <ac:spMkLst>
            <pc:docMk/>
            <pc:sldMk cId="2472820529" sldId="557"/>
            <ac:spMk id="3" creationId="{00000000-0000-0000-0000-000000000000}"/>
          </ac:spMkLst>
        </pc:spChg>
        <pc:spChg chg="mod">
          <ac:chgData name="Bomfim, Marcos" userId="258eeefc-d164-4198-9683-d141e6731058" providerId="ADAL" clId="{5113A6DF-515F-8C43-A6CD-EFA02AB440FE}" dt="2023-10-18T02:34:47.274" v="7680" actId="1076"/>
          <ac:spMkLst>
            <pc:docMk/>
            <pc:sldMk cId="2472820529" sldId="557"/>
            <ac:spMk id="4" creationId="{13C1BE5F-6768-B1AE-9E0D-FF67F7B9D782}"/>
          </ac:spMkLst>
        </pc:spChg>
        <pc:picChg chg="add mod">
          <ac:chgData name="Bomfim, Marcos" userId="258eeefc-d164-4198-9683-d141e6731058" providerId="ADAL" clId="{5113A6DF-515F-8C43-A6CD-EFA02AB440FE}" dt="2023-10-18T02:34:54.863" v="7681" actId="1076"/>
          <ac:picMkLst>
            <pc:docMk/>
            <pc:sldMk cId="2472820529" sldId="557"/>
            <ac:picMk id="6" creationId="{C6B22DB7-1618-BF62-84E5-720CF6116467}"/>
          </ac:picMkLst>
        </pc:picChg>
      </pc:sldChg>
      <pc:sldChg chg="addSp delSp modSp add mod modNotesTx">
        <pc:chgData name="Bomfim, Marcos" userId="258eeefc-d164-4198-9683-d141e6731058" providerId="ADAL" clId="{5113A6DF-515F-8C43-A6CD-EFA02AB440FE}" dt="2023-10-18T15:40:39.748" v="7959" actId="20577"/>
        <pc:sldMkLst>
          <pc:docMk/>
          <pc:sldMk cId="1485399104" sldId="558"/>
        </pc:sldMkLst>
        <pc:spChg chg="mod">
          <ac:chgData name="Bomfim, Marcos" userId="258eeefc-d164-4198-9683-d141e6731058" providerId="ADAL" clId="{5113A6DF-515F-8C43-A6CD-EFA02AB440FE}" dt="2023-10-18T02:41:34.482" v="7772" actId="1076"/>
          <ac:spMkLst>
            <pc:docMk/>
            <pc:sldMk cId="1485399104" sldId="558"/>
            <ac:spMk id="4" creationId="{13C1BE5F-6768-B1AE-9E0D-FF67F7B9D782}"/>
          </ac:spMkLst>
        </pc:spChg>
        <pc:graphicFrameChg chg="add mod modGraphic">
          <ac:chgData name="Bomfim, Marcos" userId="258eeefc-d164-4198-9683-d141e6731058" providerId="ADAL" clId="{5113A6DF-515F-8C43-A6CD-EFA02AB440FE}" dt="2023-10-18T02:42:21.430" v="7781" actId="1076"/>
          <ac:graphicFrameMkLst>
            <pc:docMk/>
            <pc:sldMk cId="1485399104" sldId="558"/>
            <ac:graphicFrameMk id="3" creationId="{A637A53A-874D-C0B6-93F9-666AEDC88934}"/>
          </ac:graphicFrameMkLst>
        </pc:graphicFrameChg>
        <pc:picChg chg="del">
          <ac:chgData name="Bomfim, Marcos" userId="258eeefc-d164-4198-9683-d141e6731058" providerId="ADAL" clId="{5113A6DF-515F-8C43-A6CD-EFA02AB440FE}" dt="2023-10-18T02:35:35.038" v="7684" actId="478"/>
          <ac:picMkLst>
            <pc:docMk/>
            <pc:sldMk cId="1485399104" sldId="558"/>
            <ac:picMk id="6" creationId="{C6B22DB7-1618-BF62-84E5-720CF6116467}"/>
          </ac:picMkLst>
        </pc:picChg>
      </pc:sldChg>
      <pc:sldChg chg="addSp delSp modSp add mod ord modNotesTx">
        <pc:chgData name="Bomfim, Marcos" userId="258eeefc-d164-4198-9683-d141e6731058" providerId="ADAL" clId="{5113A6DF-515F-8C43-A6CD-EFA02AB440FE}" dt="2023-10-18T15:40:55.768" v="7960" actId="20577"/>
        <pc:sldMkLst>
          <pc:docMk/>
          <pc:sldMk cId="814114971" sldId="559"/>
        </pc:sldMkLst>
        <pc:spChg chg="mod">
          <ac:chgData name="Bomfim, Marcos" userId="258eeefc-d164-4198-9683-d141e6731058" providerId="ADAL" clId="{5113A6DF-515F-8C43-A6CD-EFA02AB440FE}" dt="2023-10-18T02:40:22.532" v="7740" actId="1076"/>
          <ac:spMkLst>
            <pc:docMk/>
            <pc:sldMk cId="814114971" sldId="559"/>
            <ac:spMk id="4" creationId="{13C1BE5F-6768-B1AE-9E0D-FF67F7B9D782}"/>
          </ac:spMkLst>
        </pc:spChg>
        <pc:graphicFrameChg chg="add mod modGraphic">
          <ac:chgData name="Bomfim, Marcos" userId="258eeefc-d164-4198-9683-d141e6731058" providerId="ADAL" clId="{5113A6DF-515F-8C43-A6CD-EFA02AB440FE}" dt="2023-10-18T02:39:49.280" v="7709" actId="14100"/>
          <ac:graphicFrameMkLst>
            <pc:docMk/>
            <pc:sldMk cId="814114971" sldId="559"/>
            <ac:graphicFrameMk id="3" creationId="{E9BF8E24-970D-CF5C-6984-E6AFFB74575F}"/>
          </ac:graphicFrameMkLst>
        </pc:graphicFrameChg>
        <pc:picChg chg="del">
          <ac:chgData name="Bomfim, Marcos" userId="258eeefc-d164-4198-9683-d141e6731058" providerId="ADAL" clId="{5113A6DF-515F-8C43-A6CD-EFA02AB440FE}" dt="2023-10-18T02:35:37.741" v="7685" actId="478"/>
          <ac:picMkLst>
            <pc:docMk/>
            <pc:sldMk cId="814114971" sldId="559"/>
            <ac:picMk id="6" creationId="{C6B22DB7-1618-BF62-84E5-720CF6116467}"/>
          </ac:picMkLst>
        </pc:picChg>
      </pc:sldChg>
      <pc:sldChg chg="addSp delSp modSp add mod modNotesTx">
        <pc:chgData name="Bomfim, Marcos" userId="258eeefc-d164-4198-9683-d141e6731058" providerId="ADAL" clId="{5113A6DF-515F-8C43-A6CD-EFA02AB440FE}" dt="2023-10-18T02:45:33.881" v="7903" actId="1076"/>
        <pc:sldMkLst>
          <pc:docMk/>
          <pc:sldMk cId="560261922" sldId="560"/>
        </pc:sldMkLst>
        <pc:spChg chg="mod">
          <ac:chgData name="Bomfim, Marcos" userId="258eeefc-d164-4198-9683-d141e6731058" providerId="ADAL" clId="{5113A6DF-515F-8C43-A6CD-EFA02AB440FE}" dt="2023-10-18T02:45:33.881" v="7903" actId="1076"/>
          <ac:spMkLst>
            <pc:docMk/>
            <pc:sldMk cId="560261922" sldId="560"/>
            <ac:spMk id="4" creationId="{13C1BE5F-6768-B1AE-9E0D-FF67F7B9D782}"/>
          </ac:spMkLst>
        </pc:spChg>
        <pc:graphicFrameChg chg="del">
          <ac:chgData name="Bomfim, Marcos" userId="258eeefc-d164-4198-9683-d141e6731058" providerId="ADAL" clId="{5113A6DF-515F-8C43-A6CD-EFA02AB440FE}" dt="2023-10-18T02:43:27.863" v="7795" actId="478"/>
          <ac:graphicFrameMkLst>
            <pc:docMk/>
            <pc:sldMk cId="560261922" sldId="560"/>
            <ac:graphicFrameMk id="3" creationId="{E9BF8E24-970D-CF5C-6984-E6AFFB74575F}"/>
          </ac:graphicFrameMkLst>
        </pc:graphicFrameChg>
        <pc:graphicFrameChg chg="add mod modGraphic">
          <ac:chgData name="Bomfim, Marcos" userId="258eeefc-d164-4198-9683-d141e6731058" providerId="ADAL" clId="{5113A6DF-515F-8C43-A6CD-EFA02AB440FE}" dt="2023-10-18T02:45:21.832" v="7902" actId="1076"/>
          <ac:graphicFrameMkLst>
            <pc:docMk/>
            <pc:sldMk cId="560261922" sldId="560"/>
            <ac:graphicFrameMk id="5" creationId="{14DBBAEB-F4BD-41D8-7D55-29702044479C}"/>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536825" cy="1651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316288" y="0"/>
            <a:ext cx="2536825" cy="165100"/>
          </a:xfrm>
          <a:prstGeom prst="rect">
            <a:avLst/>
          </a:prstGeom>
        </p:spPr>
        <p:txBody>
          <a:bodyPr vert="horz" lIns="91440" tIns="45720" rIns="91440" bIns="45720" rtlCol="0"/>
          <a:lstStyle>
            <a:lvl1pPr algn="r">
              <a:defRPr sz="1200"/>
            </a:lvl1pPr>
          </a:lstStyle>
          <a:p>
            <a:fld id="{99BE3E3C-6D94-6A4A-91AA-D3EB70AC3BE9}" type="datetimeFigureOut">
              <a:rPr lang="en-US" smtClean="0"/>
              <a:t>10/18/23</a:t>
            </a:fld>
            <a:endParaRPr lang="en-US"/>
          </a:p>
        </p:txBody>
      </p:sp>
      <p:sp>
        <p:nvSpPr>
          <p:cNvPr id="4" name="Slide Image Placeholder 3"/>
          <p:cNvSpPr>
            <a:spLocks noGrp="1" noRot="1" noChangeAspect="1"/>
          </p:cNvSpPr>
          <p:nvPr>
            <p:ph type="sldImg" idx="2"/>
          </p:nvPr>
        </p:nvSpPr>
        <p:spPr>
          <a:xfrm>
            <a:off x="1939925" y="412750"/>
            <a:ext cx="1974850" cy="1111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585788" y="1585913"/>
            <a:ext cx="4683125" cy="12985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3130550"/>
            <a:ext cx="2536825" cy="1651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316288" y="3130550"/>
            <a:ext cx="2536825" cy="165100"/>
          </a:xfrm>
          <a:prstGeom prst="rect">
            <a:avLst/>
          </a:prstGeom>
        </p:spPr>
        <p:txBody>
          <a:bodyPr vert="horz" lIns="91440" tIns="45720" rIns="91440" bIns="45720" rtlCol="0" anchor="b"/>
          <a:lstStyle>
            <a:lvl1pPr algn="r">
              <a:defRPr sz="1200"/>
            </a:lvl1pPr>
          </a:lstStyle>
          <a:p>
            <a:fld id="{9673FB26-1F87-D944-8F07-EF1215DBF8B7}" type="slidenum">
              <a:rPr lang="en-US" smtClean="0"/>
              <a:t>‹#›</a:t>
            </a:fld>
            <a:endParaRPr lang="en-US"/>
          </a:p>
        </p:txBody>
      </p:sp>
    </p:spTree>
    <p:extLst>
      <p:ext uri="{BB962C8B-B14F-4D97-AF65-F5344CB8AC3E}">
        <p14:creationId xmlns:p14="http://schemas.microsoft.com/office/powerpoint/2010/main" val="3330046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answer to those crucial questions will depend on what we understand as the department’s VISION and MISSION.</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2</a:t>
            </a:fld>
            <a:endParaRPr lang="en-US"/>
          </a:p>
        </p:txBody>
      </p:sp>
    </p:spTree>
    <p:extLst>
      <p:ext uri="{BB962C8B-B14F-4D97-AF65-F5344CB8AC3E}">
        <p14:creationId xmlns:p14="http://schemas.microsoft.com/office/powerpoint/2010/main" val="3496968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Jesus stated a key principle of management (or stewardship) that, if practiced, will bring everything else into the right perspective. He promised that if we “seek first the kingdom of God and His righteousness… all these things shall be added to you.” Matthew 6:33 (NJKV). True success in all areas of life can only be obtained by putting God first.</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14</a:t>
            </a:fld>
            <a:endParaRPr lang="en-US"/>
          </a:p>
        </p:txBody>
      </p:sp>
    </p:spTree>
    <p:extLst>
      <p:ext uri="{BB962C8B-B14F-4D97-AF65-F5344CB8AC3E}">
        <p14:creationId xmlns:p14="http://schemas.microsoft.com/office/powerpoint/2010/main" val="3126750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because Satan knows this, that his “aim has been to lead men to self first...”, instead of God first. And this kind of mindset “has filled the world with misery and strife…” becoming the main reason for environmental and economic problems, marriage failures, and the breakdown of any other social relations.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White, Ellen G.,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Counsels on Stewardship</a:t>
            </a:r>
            <a:r>
              <a:rPr lang="en-US" sz="1800" dirty="0">
                <a:effectLst/>
                <a:latin typeface="Calibri" panose="020F0502020204030204" pitchFamily="34" charset="0"/>
                <a:ea typeface="Calibri" panose="020F0502020204030204" pitchFamily="34" charset="0"/>
                <a:cs typeface="Times New Roman" panose="02020603050405020304" pitchFamily="18" charset="0"/>
              </a:rPr>
              <a:t>, page 24.</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15</a:t>
            </a:fld>
            <a:endParaRPr lang="en-US"/>
          </a:p>
        </p:txBody>
      </p:sp>
    </p:spTree>
    <p:extLst>
      <p:ext uri="{BB962C8B-B14F-4D97-AF65-F5344CB8AC3E}">
        <p14:creationId xmlns:p14="http://schemas.microsoft.com/office/powerpoint/2010/main" val="1213752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If Satan aims “to lead men to self first,” filling “the world with misery and strife,” we are called to partner with God in counterfeiting Satan’s work. </a:t>
            </a:r>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17</a:t>
            </a:fld>
            <a:endParaRPr lang="en-US"/>
          </a:p>
        </p:txBody>
      </p:sp>
    </p:spTree>
    <p:extLst>
      <p:ext uri="{BB962C8B-B14F-4D97-AF65-F5344CB8AC3E}">
        <p14:creationId xmlns:p14="http://schemas.microsoft.com/office/powerpoint/2010/main" val="2595180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Not only church members are invited to put God first, but “every nation, tribe, tongue, and people” are called to “fear God and give glory to Him” (Revelation 14:6-7), recognizing Him while managing life and the spiritual, social, and material environments.</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19</a:t>
            </a:fld>
            <a:endParaRPr lang="en-US"/>
          </a:p>
        </p:txBody>
      </p:sp>
    </p:spTree>
    <p:extLst>
      <p:ext uri="{BB962C8B-B14F-4D97-AF65-F5344CB8AC3E}">
        <p14:creationId xmlns:p14="http://schemas.microsoft.com/office/powerpoint/2010/main" val="2762462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God should be put first not only in the realm of values but also be given primacy in our daily schedule and practices. You will find in the “I Promise” Commitment Card seven crucial points in which we are invited to trust God and partner with Him in His final mission.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Find the “I Promise” God First Commitment Card here: https://</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stewardship.adventist.org</a:t>
            </a:r>
            <a:r>
              <a:rPr lang="en-US" sz="1800" dirty="0">
                <a:effectLst/>
                <a:latin typeface="Calibri" panose="020F0502020204030204" pitchFamily="34" charset="0"/>
                <a:ea typeface="Calibri" panose="020F0502020204030204" pitchFamily="34" charset="0"/>
                <a:cs typeface="Times New Roman" panose="02020603050405020304" pitchFamily="18" charset="0"/>
              </a:rPr>
              <a:t>/commitment-card-promise </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20</a:t>
            </a:fld>
            <a:endParaRPr lang="en-US"/>
          </a:p>
        </p:txBody>
      </p:sp>
    </p:spTree>
    <p:extLst>
      <p:ext uri="{BB962C8B-B14F-4D97-AF65-F5344CB8AC3E}">
        <p14:creationId xmlns:p14="http://schemas.microsoft.com/office/powerpoint/2010/main" val="2394302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Find the “I Promise” God First Commitment Card here: https://</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stewardship.adventist.org</a:t>
            </a:r>
            <a:r>
              <a:rPr lang="en-US" sz="1800" dirty="0">
                <a:effectLst/>
                <a:latin typeface="Calibri" panose="020F0502020204030204" pitchFamily="34" charset="0"/>
                <a:ea typeface="Calibri" panose="020F0502020204030204" pitchFamily="34" charset="0"/>
                <a:cs typeface="Times New Roman" panose="02020603050405020304" pitchFamily="18" charset="0"/>
              </a:rPr>
              <a:t>/commitment-card-promise</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21</a:t>
            </a:fld>
            <a:endParaRPr lang="en-US"/>
          </a:p>
        </p:txBody>
      </p:sp>
    </p:spTree>
    <p:extLst>
      <p:ext uri="{BB962C8B-B14F-4D97-AF65-F5344CB8AC3E}">
        <p14:creationId xmlns:p14="http://schemas.microsoft.com/office/powerpoint/2010/main" val="463514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because this vision, “People putting God first,” is broader than the scope of a single department, the Adventist Church has created many ministries or departments (like Education, Sabbath School &amp; Personal Ministries, Health, Family Ministries, Women Ministries, just to mention some), all doing their part in nurturing people to embrace the principles of stewardship (or management) at large.</a:t>
            </a:r>
          </a:p>
          <a:p>
            <a:endParaRPr lang="en-US" dirty="0"/>
          </a:p>
        </p:txBody>
      </p:sp>
    </p:spTree>
    <p:extLst>
      <p:ext uri="{BB962C8B-B14F-4D97-AF65-F5344CB8AC3E}">
        <p14:creationId xmlns:p14="http://schemas.microsoft.com/office/powerpoint/2010/main" val="1273066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mission statement has to do with the specific contribution of the Stewardship Ministries department to this broad “God first” vision, which should also be carried out by all other church departments. Since its inception, the Stewardship Department's mandate has been to focus, but not exclusively, on “inviting people to trust God as Owner and Provider, and to partner in His final mission through regular and systematic giving”.</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23</a:t>
            </a:fld>
            <a:endParaRPr lang="en-US"/>
          </a:p>
        </p:txBody>
      </p:sp>
    </p:spTree>
    <p:extLst>
      <p:ext uri="{BB962C8B-B14F-4D97-AF65-F5344CB8AC3E}">
        <p14:creationId xmlns:p14="http://schemas.microsoft.com/office/powerpoint/2010/main" val="1173233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mission statement has to do with the specific contribution of the Stewardship Ministries department to this broad “God first” vision, which should also be carried out by all other church departments. Since its inception, the Stewardship Department's mandate has been to focus, but not exclusively, on “inviting people to trust God as Owner and Provider, and to partner in His final mission through regular and systematic giving”.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some key elements  in this mission statement. First, the Stewardship Department is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not</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the business of inviting people to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give</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to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trust</a:t>
            </a:r>
            <a:r>
              <a:rPr lang="en-US" sz="1800" dirty="0">
                <a:effectLst/>
                <a:latin typeface="Calibri" panose="020F0502020204030204" pitchFamily="34" charset="0"/>
                <a:ea typeface="Calibri" panose="020F0502020204030204" pitchFamily="34" charset="0"/>
                <a:cs typeface="Times New Roman" panose="02020603050405020304" pitchFamily="18" charset="0"/>
              </a:rPr>
              <a:t> God, as Owner and Provider.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second point to be highlighted is about partnering with God and acting as His agents on the Earth. This partnership, which is proposed by Him, embraces privileges and responsibilities, and also includes our finances (e.g. Proverbs 3:9-10; Malachi 3:10; 1 Corinthians 3:9; 16:2). In line with those Bible verses, Ellen G. White says for instance that “the Lord made a special covenant with men, that if they would regularly set apart the portion designated for the advancement of Christ’s kingdom, the Lord would bless them abundantly, so that there would not be room to receive…” She also adds that “if men will become channels through which heaven’s blessing can flow to others, the Lord will keep the channel supplied.”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final emphasis in the mission statement is that people are invited to exercise trust in God primarily through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regular and systematic giving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White, Ellen G.,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Counsels on Stewardship</a:t>
            </a:r>
            <a:r>
              <a:rPr lang="en-US" sz="1800" dirty="0">
                <a:effectLst/>
                <a:latin typeface="Calibri" panose="020F0502020204030204" pitchFamily="34" charset="0"/>
                <a:ea typeface="Calibri" panose="020F0502020204030204" pitchFamily="34" charset="0"/>
                <a:cs typeface="Times New Roman" panose="02020603050405020304" pitchFamily="18" charset="0"/>
              </a:rPr>
              <a:t>, page 77.</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Idem, page 36.</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24</a:t>
            </a:fld>
            <a:endParaRPr lang="en-US"/>
          </a:p>
        </p:txBody>
      </p:sp>
    </p:spTree>
    <p:extLst>
      <p:ext uri="{BB962C8B-B14F-4D97-AF65-F5344CB8AC3E}">
        <p14:creationId xmlns:p14="http://schemas.microsoft.com/office/powerpoint/2010/main" val="3084585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have such an emphasis on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regular and systematic giving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Why not simply suggest that people give always “after your heart”? </a:t>
            </a:r>
          </a:p>
        </p:txBody>
      </p:sp>
      <p:sp>
        <p:nvSpPr>
          <p:cNvPr id="4" name="Slide Number Placeholder 3"/>
          <p:cNvSpPr>
            <a:spLocks noGrp="1"/>
          </p:cNvSpPr>
          <p:nvPr>
            <p:ph type="sldNum" sz="quarter" idx="5"/>
          </p:nvPr>
        </p:nvSpPr>
        <p:spPr/>
        <p:txBody>
          <a:bodyPr/>
          <a:lstStyle/>
          <a:p>
            <a:fld id="{9673FB26-1F87-D944-8F07-EF1215DBF8B7}" type="slidenum">
              <a:rPr lang="en-US" smtClean="0"/>
              <a:t>25</a:t>
            </a:fld>
            <a:endParaRPr lang="en-US"/>
          </a:p>
        </p:txBody>
      </p:sp>
    </p:spTree>
    <p:extLst>
      <p:ext uri="{BB962C8B-B14F-4D97-AF65-F5344CB8AC3E}">
        <p14:creationId xmlns:p14="http://schemas.microsoft.com/office/powerpoint/2010/main" val="1086330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answer to those crucial questions will depend on what we understand as the department’s VISION and MISSION.</a:t>
            </a:r>
            <a:r>
              <a:rPr lang="en-US" sz="1800" dirty="0">
                <a:effectLst/>
              </a:rPr>
              <a:t> </a:t>
            </a:r>
            <a:endParaRPr lang="en-US" sz="1800" dirty="0"/>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3</a:t>
            </a:fld>
            <a:endParaRPr lang="en-US"/>
          </a:p>
        </p:txBody>
      </p:sp>
    </p:spTree>
    <p:extLst>
      <p:ext uri="{BB962C8B-B14F-4D97-AF65-F5344CB8AC3E}">
        <p14:creationId xmlns:p14="http://schemas.microsoft.com/office/powerpoint/2010/main" val="3208911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Even though the heart may sometimes be rightly susceptible to being impressed by God, that is not generally the case. Those who trust too much in their hearts, always allowing their impressions or feelings to command their actions, frequently ignore that the heart is naturally selfish and “deceitful above all things” (Jeremiah 17:9). </a:t>
            </a:r>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27</a:t>
            </a:fld>
            <a:endParaRPr lang="en-US"/>
          </a:p>
        </p:txBody>
      </p:sp>
    </p:spTree>
    <p:extLst>
      <p:ext uri="{BB962C8B-B14F-4D97-AF65-F5344CB8AC3E}">
        <p14:creationId xmlns:p14="http://schemas.microsoft.com/office/powerpoint/2010/main" val="2068728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Ellen G. White says that because “selfishness is the strongest and most general of human impulses… in our labors and gifts for God’s cause it is unsafe to be controlled by feeling or impulse.”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Ibidem, page 25.</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Therefore, we are encouraged by God to “act from fixed principle, following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Saviour’s</a:t>
            </a:r>
            <a:r>
              <a:rPr lang="en-US" sz="1800" dirty="0">
                <a:effectLst/>
                <a:latin typeface="Calibri" panose="020F0502020204030204" pitchFamily="34" charset="0"/>
                <a:ea typeface="Calibri" panose="020F0502020204030204" pitchFamily="34" charset="0"/>
                <a:cs typeface="Times New Roman" panose="02020603050405020304" pitchFamily="18" charset="0"/>
              </a:rPr>
              <a:t> example of self-denial and self-sacrifice,”   instead of acting purely upon feelings and impressions.  At the same time, we need to pray for a change of heart, which is promoted by the indwelling of the Holy Spirit (Ezekiel 36:26-27)—a heart more inclined to do what is right, to “act from fixed principle.” Ibidem, page 25.</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673FB26-1F87-D944-8F07-EF1215DBF8B7}" type="slidenum">
              <a:rPr lang="en-US" smtClean="0"/>
              <a:t>28</a:t>
            </a:fld>
            <a:endParaRPr lang="en-US"/>
          </a:p>
        </p:txBody>
      </p:sp>
    </p:spTree>
    <p:extLst>
      <p:ext uri="{BB962C8B-B14F-4D97-AF65-F5344CB8AC3E}">
        <p14:creationId xmlns:p14="http://schemas.microsoft.com/office/powerpoint/2010/main" val="275404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Therefore, we are encouraged by God to “act from fixed principle, following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Saviour’s</a:t>
            </a:r>
            <a:r>
              <a:rPr lang="en-US" sz="1800" dirty="0">
                <a:effectLst/>
                <a:latin typeface="Calibri" panose="020F0502020204030204" pitchFamily="34" charset="0"/>
                <a:ea typeface="Calibri" panose="020F0502020204030204" pitchFamily="34" charset="0"/>
                <a:cs typeface="Times New Roman" panose="02020603050405020304" pitchFamily="18" charset="0"/>
              </a:rPr>
              <a:t> example of self-denial and self-sacrifice,”   instead of acting purely upon feelings and impressions.  At the same time, we need to pray for a change of heart, which is promoted by the indwelling of the Holy Spirit (Ezekiel 36:26-27)—a heart more inclined to do what is right, to “act from fixed principle.” Then, “the cause of benevolence would no longer be dependent on the uncertain gifts of impulse, and vary according to the changing feelings of men.”</a:t>
            </a:r>
          </a:p>
          <a:p>
            <a:pPr marL="0" marR="0">
              <a:spcBef>
                <a:spcPts val="0"/>
              </a:spcBef>
              <a:spcAft>
                <a:spcPts val="0"/>
              </a:spcAft>
            </a:pPr>
            <a:r>
              <a:rPr lang="pt-BR" sz="1800" dirty="0">
                <a:effectLst/>
                <a:latin typeface="Calibri" panose="020F0502020204030204" pitchFamily="34" charset="0"/>
                <a:ea typeface="Calibri" panose="020F0502020204030204" pitchFamily="34" charset="0"/>
                <a:cs typeface="Times New Roman" panose="02020603050405020304" pitchFamily="18" charset="0"/>
              </a:rPr>
              <a:t>Ibidem, </a:t>
            </a:r>
            <a:r>
              <a:rPr lang="pt-BR" sz="1800" dirty="0" err="1">
                <a:effectLst/>
                <a:latin typeface="Calibri" panose="020F0502020204030204" pitchFamily="34" charset="0"/>
                <a:ea typeface="Calibri" panose="020F0502020204030204" pitchFamily="34" charset="0"/>
                <a:cs typeface="Times New Roman" panose="02020603050405020304" pitchFamily="18" charset="0"/>
              </a:rPr>
              <a:t>page</a:t>
            </a:r>
            <a:r>
              <a:rPr lang="pt-BR" sz="1800" dirty="0">
                <a:effectLst/>
                <a:latin typeface="Calibri" panose="020F0502020204030204" pitchFamily="34" charset="0"/>
                <a:ea typeface="Calibri" panose="020F0502020204030204" pitchFamily="34" charset="0"/>
                <a:cs typeface="Times New Roman" panose="02020603050405020304" pitchFamily="18" charset="0"/>
              </a:rPr>
              <a:t> 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Ibidem, pages 199, 200.</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29</a:t>
            </a:fld>
            <a:endParaRPr lang="en-US"/>
          </a:p>
        </p:txBody>
      </p:sp>
    </p:spTree>
    <p:extLst>
      <p:ext uri="{BB962C8B-B14F-4D97-AF65-F5344CB8AC3E}">
        <p14:creationId xmlns:p14="http://schemas.microsoft.com/office/powerpoint/2010/main" val="623003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“the cause of benevolence would no longer be dependent on the uncertain gifts of impulse, and vary according to the changing feelings of men.”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Ibidem, pages 199, 200.</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30</a:t>
            </a:fld>
            <a:endParaRPr lang="en-US"/>
          </a:p>
        </p:txBody>
      </p:sp>
    </p:spTree>
    <p:extLst>
      <p:ext uri="{BB962C8B-B14F-4D97-AF65-F5344CB8AC3E}">
        <p14:creationId xmlns:p14="http://schemas.microsoft.com/office/powerpoint/2010/main" val="3487026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Because “possessions are carriers of affections”, we are encouraged by God to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regularly and systematically</a:t>
            </a:r>
            <a:r>
              <a:rPr lang="en-US" sz="1800" dirty="0">
                <a:effectLst/>
                <a:latin typeface="Calibri" panose="020F0502020204030204" pitchFamily="34" charset="0"/>
                <a:ea typeface="Calibri" panose="020F0502020204030204" pitchFamily="34" charset="0"/>
                <a:cs typeface="Times New Roman" panose="02020603050405020304" pitchFamily="18" charset="0"/>
              </a:rPr>
              <a:t> place our resources where we want our hearts to be (see Matthew 6:21).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Bomfim</a:t>
            </a:r>
            <a:r>
              <a:rPr lang="en-US" sz="1800" dirty="0">
                <a:effectLst/>
                <a:latin typeface="Calibri" panose="020F0502020204030204" pitchFamily="34" charset="0"/>
                <a:ea typeface="Calibri" panose="020F0502020204030204" pitchFamily="34" charset="0"/>
                <a:cs typeface="Times New Roman" panose="02020603050405020304" pitchFamily="18" charset="0"/>
              </a:rPr>
              <a:t>, Marcos F. (2020). Nurture and Heart Retention: a reliable predictor helps to prevent dropout; General Conference of the Seventh-day Adventists Nurture and Retention Committee (Ed.).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Discipling, Nurturing, and Reclaiming: Nurture and Retention Summit</a:t>
            </a:r>
            <a:r>
              <a:rPr lang="en-US" sz="1800" dirty="0">
                <a:effectLst/>
                <a:latin typeface="Calibri" panose="020F0502020204030204" pitchFamily="34" charset="0"/>
                <a:ea typeface="Calibri" panose="020F0502020204030204" pitchFamily="34" charset="0"/>
                <a:cs typeface="Times New Roman" panose="02020603050405020304" pitchFamily="18" charset="0"/>
              </a:rPr>
              <a:t> (page 90). Silver Spring, MD: Review and Herald Publishing Association. </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31</a:t>
            </a:fld>
            <a:endParaRPr lang="en-US"/>
          </a:p>
        </p:txBody>
      </p:sp>
    </p:spTree>
    <p:extLst>
      <p:ext uri="{BB962C8B-B14F-4D97-AF65-F5344CB8AC3E}">
        <p14:creationId xmlns:p14="http://schemas.microsoft.com/office/powerpoint/2010/main" val="152039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And what should be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regularity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system</a:t>
            </a:r>
            <a:r>
              <a:rPr lang="en-US" sz="1800" dirty="0">
                <a:effectLst/>
                <a:latin typeface="Calibri" panose="020F0502020204030204" pitchFamily="34" charset="0"/>
                <a:ea typeface="Calibri" panose="020F0502020204030204" pitchFamily="34" charset="0"/>
                <a:cs typeface="Times New Roman" panose="02020603050405020304" pitchFamily="18" charset="0"/>
              </a:rPr>
              <a:t> by which we give tithe and regular offerings?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regularity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determined by the receipt of an income or increase, and our primary giving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system</a:t>
            </a:r>
            <a:r>
              <a:rPr lang="en-US" sz="1800" dirty="0">
                <a:effectLst/>
                <a:latin typeface="Calibri" panose="020F0502020204030204" pitchFamily="34" charset="0"/>
                <a:ea typeface="Calibri" panose="020F0502020204030204" pitchFamily="34" charset="0"/>
                <a:cs typeface="Times New Roman" panose="02020603050405020304" pitchFamily="18" charset="0"/>
              </a:rPr>
              <a:t>, even for offerings, is proportioned to the income, or percent based (see e.g. Deuteronomy 16:17, 1 Corinthians 16:2, and 2 Corinthians 8:12). </a:t>
            </a:r>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32</a:t>
            </a:fld>
            <a:endParaRPr lang="en-US"/>
          </a:p>
        </p:txBody>
      </p:sp>
    </p:spTree>
    <p:extLst>
      <p:ext uri="{BB962C8B-B14F-4D97-AF65-F5344CB8AC3E}">
        <p14:creationId xmlns:p14="http://schemas.microsoft.com/office/powerpoint/2010/main" val="3538438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have such an emphasis on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regular and systematic giving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Why not simply suggest that people give always “after your heart”? </a:t>
            </a:r>
          </a:p>
        </p:txBody>
      </p:sp>
      <p:sp>
        <p:nvSpPr>
          <p:cNvPr id="4" name="Slide Number Placeholder 3"/>
          <p:cNvSpPr>
            <a:spLocks noGrp="1"/>
          </p:cNvSpPr>
          <p:nvPr>
            <p:ph type="sldNum" sz="quarter" idx="5"/>
          </p:nvPr>
        </p:nvSpPr>
        <p:spPr/>
        <p:txBody>
          <a:bodyPr/>
          <a:lstStyle/>
          <a:p>
            <a:fld id="{9673FB26-1F87-D944-8F07-EF1215DBF8B7}" type="slidenum">
              <a:rPr lang="en-US" smtClean="0"/>
              <a:t>33</a:t>
            </a:fld>
            <a:endParaRPr lang="en-US"/>
          </a:p>
        </p:txBody>
      </p:sp>
    </p:spTree>
    <p:extLst>
      <p:ext uri="{BB962C8B-B14F-4D97-AF65-F5344CB8AC3E}">
        <p14:creationId xmlns:p14="http://schemas.microsoft.com/office/powerpoint/2010/main" val="469697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do we know if we are succeeding in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inviting people to trust God and partner in His final mission through regular and systematic giving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How do we assess our progress? Should we consider the increase in tithe and offering income in a congregation or field as an indicator of increased trust in God on the part of its members? Not at all. </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37</a:t>
            </a:fld>
            <a:endParaRPr lang="en-US"/>
          </a:p>
        </p:txBody>
      </p:sp>
    </p:spTree>
    <p:extLst>
      <p:ext uri="{BB962C8B-B14F-4D97-AF65-F5344CB8AC3E}">
        <p14:creationId xmlns:p14="http://schemas.microsoft.com/office/powerpoint/2010/main" val="908861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do we know if we are succeeding in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inviting people to trust God and partner in His final mission through regular and systematic giving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How do we assess our progress? Should we consider the increase in tithe and offering income in a congregation or field as an indicator of increased trust in God on the part of its members? Not at all. </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38</a:t>
            </a:fld>
            <a:endParaRPr lang="en-US"/>
          </a:p>
        </p:txBody>
      </p:sp>
    </p:spTree>
    <p:extLst>
      <p:ext uri="{BB962C8B-B14F-4D97-AF65-F5344CB8AC3E}">
        <p14:creationId xmlns:p14="http://schemas.microsoft.com/office/powerpoint/2010/main" val="981969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Tithe and offering income growth is not necessarily an indication of spiritual growth in a congregation. It may be just a reflection of the blessing that one single person has received in that congregation or field. And as our mission statement is focused on spiritual growth, instead of financial growth, we are supposed to count not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money</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people’s participation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i.e., the proportion of those engaged in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regular and systematic giving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As the saying goes, “we count what we value, and we value what we count”.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39</a:t>
            </a:fld>
            <a:endParaRPr lang="en-US"/>
          </a:p>
        </p:txBody>
      </p:sp>
    </p:spTree>
    <p:extLst>
      <p:ext uri="{BB962C8B-B14F-4D97-AF65-F5344CB8AC3E}">
        <p14:creationId xmlns:p14="http://schemas.microsoft.com/office/powerpoint/2010/main" val="3067299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told that someone asked Michelangelo about what he was carving out of a huge granite block. “A horse,” he answered. “But how can you carve a horse out of a block of granite!” that person answered in amazement. “It’s easy”, said Michelangelo. “My task is just to remove what is not the horse.” Interestingly, he could visualize a horse inside that granite block, and that vision allowed him to remove everything that wouldn’t pertain to it. Having a vision was crucial to molding his work strategy and shaping the outcome.</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4</a:t>
            </a:fld>
            <a:endParaRPr lang="en-US"/>
          </a:p>
        </p:txBody>
      </p:sp>
    </p:spTree>
    <p:extLst>
      <p:ext uri="{BB962C8B-B14F-4D97-AF65-F5344CB8AC3E}">
        <p14:creationId xmlns:p14="http://schemas.microsoft.com/office/powerpoint/2010/main" val="2426644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Those questions must be thoroughly answered, data must be accessed and plans accordingly devised, otherwise, the vision, “people putting God first,” will never be accomplished.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how can we assess this information? The General Conference has made available the ACMS (Adventist Church Management System), which is able to synchronize and cross treasury and secretary information, revealing the current percentage of incognito members of a given congregation or field that are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Promisors</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regular and systematic givers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your field is already using that system, you can assess that information in seconds.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By primarily assessing people’s participation, stewardship leaders reveal that they want more than simply to promote an increase in the church’s financial income, as important as it may be for the accomplishment of Christ’s Great Commission. They want to see more and more people knowing God more intimately, trusting Him, learning how to live by faith, and finally populating heaven after Jesus’ second coming. Even so, come, Lord Jesus!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2022 the ACMS was already in use in 10 divisions and 89 unions.</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42</a:t>
            </a:fld>
            <a:endParaRPr lang="en-US"/>
          </a:p>
        </p:txBody>
      </p:sp>
    </p:spTree>
    <p:extLst>
      <p:ext uri="{BB962C8B-B14F-4D97-AF65-F5344CB8AC3E}">
        <p14:creationId xmlns:p14="http://schemas.microsoft.com/office/powerpoint/2010/main" val="2887001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God should be put first not only in the realm of values but also be given primacy in our daily schedule and practices. You will find in the “I Promise” Commitment Card seven crucial points in which we are invited to trust God and partner with Him in His final mission.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Find the “I Promise” God First Commitment Card here: https://</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stewardship.adventist.org</a:t>
            </a:r>
            <a:r>
              <a:rPr lang="en-US" sz="1800" dirty="0">
                <a:effectLst/>
                <a:latin typeface="Calibri" panose="020F0502020204030204" pitchFamily="34" charset="0"/>
                <a:ea typeface="Calibri" panose="020F0502020204030204" pitchFamily="34" charset="0"/>
                <a:cs typeface="Times New Roman" panose="02020603050405020304" pitchFamily="18" charset="0"/>
              </a:rPr>
              <a:t>/commitment-card-promise </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43</a:t>
            </a:fld>
            <a:endParaRPr lang="en-US"/>
          </a:p>
        </p:txBody>
      </p:sp>
    </p:spTree>
    <p:extLst>
      <p:ext uri="{BB962C8B-B14F-4D97-AF65-F5344CB8AC3E}">
        <p14:creationId xmlns:p14="http://schemas.microsoft.com/office/powerpoint/2010/main" val="2910020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44</a:t>
            </a:fld>
            <a:endParaRPr lang="en-US"/>
          </a:p>
        </p:txBody>
      </p:sp>
    </p:spTree>
    <p:extLst>
      <p:ext uri="{BB962C8B-B14F-4D97-AF65-F5344CB8AC3E}">
        <p14:creationId xmlns:p14="http://schemas.microsoft.com/office/powerpoint/2010/main" val="4229665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45</a:t>
            </a:fld>
            <a:endParaRPr lang="en-US"/>
          </a:p>
        </p:txBody>
      </p:sp>
    </p:spTree>
    <p:extLst>
      <p:ext uri="{BB962C8B-B14F-4D97-AF65-F5344CB8AC3E}">
        <p14:creationId xmlns:p14="http://schemas.microsoft.com/office/powerpoint/2010/main" val="919904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46</a:t>
            </a:fld>
            <a:endParaRPr lang="en-US"/>
          </a:p>
        </p:txBody>
      </p:sp>
    </p:spTree>
    <p:extLst>
      <p:ext uri="{BB962C8B-B14F-4D97-AF65-F5344CB8AC3E}">
        <p14:creationId xmlns:p14="http://schemas.microsoft.com/office/powerpoint/2010/main" val="3116051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Quanto</a:t>
            </a:r>
            <a:r>
              <a:rPr lang="en-US" sz="1800" dirty="0">
                <a:effectLst/>
                <a:latin typeface="Calibri" panose="020F0502020204030204" pitchFamily="34" charset="0"/>
                <a:ea typeface="Calibri" panose="020F0502020204030204" pitchFamily="34" charset="0"/>
                <a:cs typeface="Times New Roman" panose="02020603050405020304" pitchFamily="18" charset="0"/>
              </a:rPr>
              <a:t> do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salário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em</a:t>
            </a:r>
            <a:r>
              <a:rPr lang="en-US" sz="1800" dirty="0">
                <a:effectLst/>
                <a:latin typeface="Calibri" panose="020F0502020204030204" pitchFamily="34" charset="0"/>
                <a:ea typeface="Calibri" panose="020F0502020204030204" pitchFamily="34" charset="0"/>
                <a:cs typeface="Times New Roman" panose="02020603050405020304" pitchFamily="18" charset="0"/>
              </a:rPr>
              <a:t> media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membros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entregam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como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ofertas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missionárias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47</a:t>
            </a:fld>
            <a:endParaRPr lang="en-US"/>
          </a:p>
        </p:txBody>
      </p:sp>
    </p:spTree>
    <p:extLst>
      <p:ext uri="{BB962C8B-B14F-4D97-AF65-F5344CB8AC3E}">
        <p14:creationId xmlns:p14="http://schemas.microsoft.com/office/powerpoint/2010/main" val="34832938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God should be put first not only in the realm of values but also be given primacy in our daily schedule and practices. You will find in the “I Promise” Commitment Card seven crucial points in which we are invited to trust God and partner with Him in His final mission.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Find the “I Promise” God First Commitment Card here: https://</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stewardship.adventist.org</a:t>
            </a:r>
            <a:r>
              <a:rPr lang="en-US" sz="1800" dirty="0">
                <a:effectLst/>
                <a:latin typeface="Calibri" panose="020F0502020204030204" pitchFamily="34" charset="0"/>
                <a:ea typeface="Calibri" panose="020F0502020204030204" pitchFamily="34" charset="0"/>
                <a:cs typeface="Times New Roman" panose="02020603050405020304" pitchFamily="18" charset="0"/>
              </a:rPr>
              <a:t>/commitment-card-promise </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48</a:t>
            </a:fld>
            <a:endParaRPr lang="en-US"/>
          </a:p>
        </p:txBody>
      </p:sp>
    </p:spTree>
    <p:extLst>
      <p:ext uri="{BB962C8B-B14F-4D97-AF65-F5344CB8AC3E}">
        <p14:creationId xmlns:p14="http://schemas.microsoft.com/office/powerpoint/2010/main" val="981895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God should be put first not only in the realm of values but also be given primacy in our daily schedule and practices. You will find in the “I Promise” Commitment Card seven crucial points in which we are invited to trust God and partner with Him in His final mission.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Find the “I Promise” God First Commitment Card here: https://</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stewardship.adventist.org</a:t>
            </a:r>
            <a:r>
              <a:rPr lang="en-US" sz="1800" dirty="0">
                <a:effectLst/>
                <a:latin typeface="Calibri" panose="020F0502020204030204" pitchFamily="34" charset="0"/>
                <a:ea typeface="Calibri" panose="020F0502020204030204" pitchFamily="34" charset="0"/>
                <a:cs typeface="Times New Roman" panose="02020603050405020304" pitchFamily="18" charset="0"/>
              </a:rPr>
              <a:t>/commitment-card-promise </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49</a:t>
            </a:fld>
            <a:endParaRPr lang="en-US"/>
          </a:p>
        </p:txBody>
      </p:sp>
    </p:spTree>
    <p:extLst>
      <p:ext uri="{BB962C8B-B14F-4D97-AF65-F5344CB8AC3E}">
        <p14:creationId xmlns:p14="http://schemas.microsoft.com/office/powerpoint/2010/main" val="29745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also extremely important for us to have a clear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vision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what we expect as the outcome of our work in the Stewardship Department. Should it be to have the church’s safes full of money, or to lead people to “fear God and give glory to Him, for the hour of His judgment has come” (Revelation 14:7)? Should pastors and spiritual leaders become just materialistic fundraisers or spiritual soul-seekers in Christ’s behalf? The answer to those questions will determine the strategy that we will adopt.</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5</a:t>
            </a:fld>
            <a:endParaRPr lang="en-US"/>
          </a:p>
        </p:txBody>
      </p:sp>
    </p:spTree>
    <p:extLst>
      <p:ext uri="{BB962C8B-B14F-4D97-AF65-F5344CB8AC3E}">
        <p14:creationId xmlns:p14="http://schemas.microsoft.com/office/powerpoint/2010/main" val="537273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also extremely important for us to have a clear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vision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what we expect as the outcome of our work in the Stewardship Department. Should it be to have the church’s safes full of money, or to lead people to “fear God and give glory to Him, for the hour of His judgment has come” (Revelation 14:7)? Should pastors and spiritual leaders become just materialistic fundraisers or spiritual soul-seekers in Christ’s behalf? The answer to those questions will determine the strategy that we will adopt.</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8</a:t>
            </a:fld>
            <a:endParaRPr lang="en-US"/>
          </a:p>
        </p:txBody>
      </p:sp>
    </p:spTree>
    <p:extLst>
      <p:ext uri="{BB962C8B-B14F-4D97-AF65-F5344CB8AC3E}">
        <p14:creationId xmlns:p14="http://schemas.microsoft.com/office/powerpoint/2010/main" val="3346397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appropriate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vision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the Stewardship Department will only develop after an understanding of what Stewardship is. An interesting definition says that “Stewardship is the management of that which belongs to another,” i.e., which belongs to God—the Owner of all things (Psalm 24:1-3; 1 Cor. 10:26).</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Rees, Mel,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Basic Stewardship Manual</a:t>
            </a:r>
            <a:r>
              <a:rPr lang="en-US" sz="1800" dirty="0">
                <a:effectLst/>
                <a:latin typeface="Calibri" panose="020F0502020204030204" pitchFamily="34" charset="0"/>
                <a:ea typeface="Calibri" panose="020F0502020204030204" pitchFamily="34" charset="0"/>
                <a:cs typeface="Times New Roman" panose="02020603050405020304" pitchFamily="18" charset="0"/>
              </a:rPr>
              <a:t>, General Conference Church Ministries, 1990, page 7.</a:t>
            </a:r>
          </a:p>
          <a:p>
            <a:endParaRPr lang="en-US" dirty="0"/>
          </a:p>
        </p:txBody>
      </p:sp>
      <p:sp>
        <p:nvSpPr>
          <p:cNvPr id="4" name="Slide Number Placeholder 3"/>
          <p:cNvSpPr>
            <a:spLocks noGrp="1"/>
          </p:cNvSpPr>
          <p:nvPr>
            <p:ph type="sldNum" sz="quarter" idx="5"/>
          </p:nvPr>
        </p:nvSpPr>
        <p:spPr/>
        <p:txBody>
          <a:bodyPr/>
          <a:lstStyle/>
          <a:p>
            <a:fld id="{418E46E5-171D-B547-B543-1C8AE33984D1}" type="slidenum">
              <a:rPr lang="en-US" smtClean="0"/>
              <a:t>9</a:t>
            </a:fld>
            <a:endParaRPr lang="en-US"/>
          </a:p>
        </p:txBody>
      </p:sp>
    </p:spTree>
    <p:extLst>
      <p:ext uri="{BB962C8B-B14F-4D97-AF65-F5344CB8AC3E}">
        <p14:creationId xmlns:p14="http://schemas.microsoft.com/office/powerpoint/2010/main" val="1128094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E46E5-171D-B547-B543-1C8AE33984D1}" type="slidenum">
              <a:rPr lang="en-US" smtClean="0"/>
              <a:t>10</a:t>
            </a:fld>
            <a:endParaRPr lang="en-US"/>
          </a:p>
        </p:txBody>
      </p:sp>
    </p:spTree>
    <p:extLst>
      <p:ext uri="{BB962C8B-B14F-4D97-AF65-F5344CB8AC3E}">
        <p14:creationId xmlns:p14="http://schemas.microsoft.com/office/powerpoint/2010/main" val="2022272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E46E5-171D-B547-B543-1C8AE33984D1}" type="slidenum">
              <a:rPr lang="en-US" smtClean="0"/>
              <a:t>11</a:t>
            </a:fld>
            <a:endParaRPr lang="en-US"/>
          </a:p>
        </p:txBody>
      </p:sp>
    </p:spTree>
    <p:extLst>
      <p:ext uri="{BB962C8B-B14F-4D97-AF65-F5344CB8AC3E}">
        <p14:creationId xmlns:p14="http://schemas.microsoft.com/office/powerpoint/2010/main" val="315646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E46E5-171D-B547-B543-1C8AE33984D1}" type="slidenum">
              <a:rPr lang="en-US" smtClean="0"/>
              <a:t>13</a:t>
            </a:fld>
            <a:endParaRPr lang="en-US"/>
          </a:p>
        </p:txBody>
      </p:sp>
    </p:spTree>
    <p:extLst>
      <p:ext uri="{BB962C8B-B14F-4D97-AF65-F5344CB8AC3E}">
        <p14:creationId xmlns:p14="http://schemas.microsoft.com/office/powerpoint/2010/main" val="1698946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39102" y="1021651"/>
            <a:ext cx="4976495" cy="692086"/>
          </a:xfrm>
          <a:prstGeom prst="rect">
            <a:avLst/>
          </a:prstGeom>
        </p:spPr>
        <p:txBody>
          <a:bodyPr wrap="square" lIns="0" tIns="0" rIns="0" bIns="0">
            <a:spAutoFit/>
          </a:bodyPr>
          <a:lstStyle>
            <a:lvl1pPr>
              <a:defRPr sz="2500" b="0" i="0">
                <a:solidFill>
                  <a:schemeClr val="tx1"/>
                </a:solidFill>
                <a:latin typeface="Anton"/>
                <a:cs typeface="Anton"/>
              </a:defRPr>
            </a:lvl1pPr>
          </a:lstStyle>
          <a:p>
            <a:endParaRPr/>
          </a:p>
        </p:txBody>
      </p:sp>
      <p:sp>
        <p:nvSpPr>
          <p:cNvPr id="3" name="Holder 3"/>
          <p:cNvSpPr>
            <a:spLocks noGrp="1"/>
          </p:cNvSpPr>
          <p:nvPr>
            <p:ph type="subTitle" idx="4"/>
          </p:nvPr>
        </p:nvSpPr>
        <p:spPr>
          <a:xfrm>
            <a:off x="878205" y="1845564"/>
            <a:ext cx="4098290" cy="823912"/>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5852159" cy="3291840"/>
          </a:xfrm>
          <a:prstGeom prst="rect">
            <a:avLst/>
          </a:prstGeom>
        </p:spPr>
      </p:pic>
      <p:sp>
        <p:nvSpPr>
          <p:cNvPr id="2" name="Holder 2"/>
          <p:cNvSpPr>
            <a:spLocks noGrp="1"/>
          </p:cNvSpPr>
          <p:nvPr>
            <p:ph type="title"/>
          </p:nvPr>
        </p:nvSpPr>
        <p:spPr/>
        <p:txBody>
          <a:bodyPr lIns="0" tIns="0" rIns="0" bIns="0"/>
          <a:lstStyle>
            <a:lvl1pPr>
              <a:defRPr sz="2500" b="0" i="0">
                <a:solidFill>
                  <a:schemeClr val="tx1"/>
                </a:solidFill>
                <a:latin typeface="Anton"/>
                <a:cs typeface="Anto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chemeClr val="tx1"/>
                </a:solidFill>
                <a:latin typeface="Anton"/>
                <a:cs typeface="Anton"/>
              </a:defRPr>
            </a:lvl1pPr>
          </a:lstStyle>
          <a:p>
            <a:endParaRPr/>
          </a:p>
        </p:txBody>
      </p:sp>
      <p:sp>
        <p:nvSpPr>
          <p:cNvPr id="3" name="Holder 3"/>
          <p:cNvSpPr>
            <a:spLocks noGrp="1"/>
          </p:cNvSpPr>
          <p:nvPr>
            <p:ph sz="half" idx="2"/>
          </p:nvPr>
        </p:nvSpPr>
        <p:spPr>
          <a:xfrm>
            <a:off x="292735" y="757999"/>
            <a:ext cx="2546794" cy="217512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015170" y="757999"/>
            <a:ext cx="2546794" cy="217512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chemeClr val="tx1"/>
                </a:solidFill>
                <a:latin typeface="Anton"/>
                <a:cs typeface="Anto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46214" y="991311"/>
            <a:ext cx="2762271" cy="1353820"/>
          </a:xfrm>
          <a:prstGeom prst="rect">
            <a:avLst/>
          </a:prstGeom>
        </p:spPr>
        <p:txBody>
          <a:bodyPr wrap="square" lIns="0" tIns="0" rIns="0" bIns="0">
            <a:spAutoFit/>
          </a:bodyPr>
          <a:lstStyle>
            <a:lvl1pPr>
              <a:defRPr sz="2500" b="0" i="0">
                <a:solidFill>
                  <a:schemeClr val="tx1"/>
                </a:solidFill>
                <a:latin typeface="Anton"/>
                <a:cs typeface="Anton"/>
              </a:defRPr>
            </a:lvl1pPr>
          </a:lstStyle>
          <a:p>
            <a:endParaRPr/>
          </a:p>
        </p:txBody>
      </p:sp>
      <p:sp>
        <p:nvSpPr>
          <p:cNvPr id="3" name="Holder 3"/>
          <p:cNvSpPr>
            <a:spLocks noGrp="1"/>
          </p:cNvSpPr>
          <p:nvPr>
            <p:ph type="body" idx="1"/>
          </p:nvPr>
        </p:nvSpPr>
        <p:spPr>
          <a:xfrm>
            <a:off x="788108" y="1226390"/>
            <a:ext cx="4275455" cy="10947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1990598" y="3064954"/>
            <a:ext cx="1873504" cy="16478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292735" y="3064954"/>
            <a:ext cx="1346581" cy="16478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10/18/23</a:t>
            </a:fld>
            <a:endParaRPr lang="en-US"/>
          </a:p>
        </p:txBody>
      </p:sp>
      <p:sp>
        <p:nvSpPr>
          <p:cNvPr id="6" name="Holder 6"/>
          <p:cNvSpPr>
            <a:spLocks noGrp="1"/>
          </p:cNvSpPr>
          <p:nvPr>
            <p:ph type="sldNum" sz="quarter" idx="7"/>
          </p:nvPr>
        </p:nvSpPr>
        <p:spPr>
          <a:xfrm>
            <a:off x="4215384" y="3064954"/>
            <a:ext cx="1346581" cy="16478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hyperlink" Target="https://stewardship.adventist.org/commitment-card-promise"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7.jp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16.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hyperlink" Target="https://stewardship.adventist.org/promise-offerings"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hyperlink" Target="https://stewardship.adventist.org/2022-25-3.pdf" TargetMode="External"/><Relationship Id="rId5" Type="http://schemas.openxmlformats.org/officeDocument/2006/relationships/image" Target="../media/image38.png"/><Relationship Id="rId4" Type="http://schemas.openxmlformats.org/officeDocument/2006/relationships/hyperlink" Target="https://stewardship.adventist.org/lead-measures%E2%80%94adventist-stewardship-ministrie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hyperlink" Target="https://stewardship.adventist.org/2022-25-3.pdf" TargetMode="External"/><Relationship Id="rId5" Type="http://schemas.openxmlformats.org/officeDocument/2006/relationships/image" Target="../media/image39.png"/><Relationship Id="rId4" Type="http://schemas.openxmlformats.org/officeDocument/2006/relationships/hyperlink" Target="https://stewardship.adventist.org/we-count-what-we-valu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A_wTlthd1BA" TargetMode="External"/><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
        <p:nvSpPr>
          <p:cNvPr id="3" name="object 3"/>
          <p:cNvSpPr txBox="1"/>
          <p:nvPr/>
        </p:nvSpPr>
        <p:spPr>
          <a:xfrm>
            <a:off x="481338" y="1722228"/>
            <a:ext cx="4198611" cy="382797"/>
          </a:xfrm>
          <a:prstGeom prst="rect">
            <a:avLst/>
          </a:prstGeom>
        </p:spPr>
        <p:txBody>
          <a:bodyPr vert="horz" wrap="square" lIns="0" tIns="13335" rIns="0" bIns="0" rtlCol="0">
            <a:spAutoFit/>
          </a:bodyPr>
          <a:lstStyle/>
          <a:p>
            <a:pPr marL="12700">
              <a:lnSpc>
                <a:spcPct val="100000"/>
              </a:lnSpc>
              <a:spcBef>
                <a:spcPts val="105"/>
              </a:spcBef>
            </a:pPr>
            <a:r>
              <a:rPr lang="pt-BR" sz="2400" dirty="0">
                <a:solidFill>
                  <a:srgbClr val="FFC000"/>
                </a:solidFill>
                <a:latin typeface="Anton"/>
                <a:cs typeface="Anton"/>
              </a:rPr>
              <a:t>AQUILO QUE VALORIZAMOS</a:t>
            </a:r>
            <a:endParaRPr sz="2400" dirty="0">
              <a:solidFill>
                <a:srgbClr val="FFC000"/>
              </a:solidFill>
              <a:latin typeface="Anton"/>
              <a:cs typeface="Anton"/>
            </a:endParaRPr>
          </a:p>
        </p:txBody>
      </p:sp>
      <p:sp>
        <p:nvSpPr>
          <p:cNvPr id="7" name="CaixaDeTexto 6">
            <a:extLst>
              <a:ext uri="{FF2B5EF4-FFF2-40B4-BE49-F238E27FC236}">
                <a16:creationId xmlns:a16="http://schemas.microsoft.com/office/drawing/2014/main" id="{80D41F26-B9B1-6FBE-0FF9-4C96AE68ACED}"/>
              </a:ext>
            </a:extLst>
          </p:cNvPr>
          <p:cNvSpPr txBox="1"/>
          <p:nvPr/>
        </p:nvSpPr>
        <p:spPr>
          <a:xfrm>
            <a:off x="336550" y="1190625"/>
            <a:ext cx="2667000" cy="646331"/>
          </a:xfrm>
          <a:prstGeom prst="rect">
            <a:avLst/>
          </a:prstGeom>
          <a:noFill/>
        </p:spPr>
        <p:txBody>
          <a:bodyPr wrap="square" rtlCol="0">
            <a:spAutoFit/>
          </a:bodyPr>
          <a:lstStyle/>
          <a:p>
            <a:r>
              <a:rPr lang="pt-BR" sz="3600" dirty="0">
                <a:solidFill>
                  <a:schemeClr val="bg1"/>
                </a:solidFill>
                <a:latin typeface="Vivaldi" panose="03020602050506090804" pitchFamily="66" charset="0"/>
                <a:cs typeface="Millanova"/>
              </a:rPr>
              <a:t>Contamos</a:t>
            </a:r>
            <a:endParaRPr lang="pt-BR" sz="3600" dirty="0">
              <a:latin typeface="Vivaldi" panose="03020602050506090804"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8C019D08-4FEE-10BC-7B5E-D6CD6C876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33"/>
            <a:ext cx="5854700" cy="3293269"/>
          </a:xfrm>
          <a:prstGeom prst="rect">
            <a:avLst/>
          </a:prstGeom>
        </p:spPr>
      </p:pic>
      <p:sp>
        <p:nvSpPr>
          <p:cNvPr id="10" name="CaixaDeTexto 9">
            <a:extLst>
              <a:ext uri="{FF2B5EF4-FFF2-40B4-BE49-F238E27FC236}">
                <a16:creationId xmlns:a16="http://schemas.microsoft.com/office/drawing/2014/main" id="{6ECB3379-D04E-8E9A-3A91-22AAC7D17566}"/>
              </a:ext>
            </a:extLst>
          </p:cNvPr>
          <p:cNvSpPr txBox="1"/>
          <p:nvPr/>
        </p:nvSpPr>
        <p:spPr>
          <a:xfrm>
            <a:off x="657500" y="381915"/>
            <a:ext cx="4402042" cy="535659"/>
          </a:xfrm>
          <a:prstGeom prst="rect">
            <a:avLst/>
          </a:prstGeom>
          <a:noFill/>
        </p:spPr>
        <p:txBody>
          <a:bodyPr wrap="square" rtlCol="0">
            <a:spAutoFit/>
          </a:bodyPr>
          <a:lstStyle/>
          <a:p>
            <a:r>
              <a:rPr lang="en-US" sz="2881" dirty="0">
                <a:solidFill>
                  <a:schemeClr val="bg1"/>
                </a:solidFill>
                <a:latin typeface="Anton" panose="00000500000000000000" pitchFamily="2" charset="0"/>
              </a:rPr>
              <a:t>MORDOMIA CRISTÃ: DEFINIÇÃO</a:t>
            </a:r>
            <a:endParaRPr lang="pt-BR" sz="2881" dirty="0">
              <a:solidFill>
                <a:schemeClr val="bg1"/>
              </a:solidFill>
              <a:latin typeface="Anton" panose="00000500000000000000" pitchFamily="2" charset="0"/>
            </a:endParaRPr>
          </a:p>
        </p:txBody>
      </p:sp>
      <p:sp>
        <p:nvSpPr>
          <p:cNvPr id="11" name="CaixaDeTexto 10">
            <a:extLst>
              <a:ext uri="{FF2B5EF4-FFF2-40B4-BE49-F238E27FC236}">
                <a16:creationId xmlns:a16="http://schemas.microsoft.com/office/drawing/2014/main" id="{D555D9FB-E300-6BF8-3522-E143FF1DFF8E}"/>
              </a:ext>
            </a:extLst>
          </p:cNvPr>
          <p:cNvSpPr txBox="1"/>
          <p:nvPr/>
        </p:nvSpPr>
        <p:spPr>
          <a:xfrm>
            <a:off x="582707" y="1244747"/>
            <a:ext cx="4522359" cy="358431"/>
          </a:xfrm>
          <a:prstGeom prst="rect">
            <a:avLst/>
          </a:prstGeom>
          <a:noFill/>
        </p:spPr>
        <p:txBody>
          <a:bodyPr wrap="square" rtlCol="0">
            <a:spAutoFit/>
          </a:bodyPr>
          <a:lstStyle/>
          <a:p>
            <a:r>
              <a:rPr lang="en-US" sz="1729" dirty="0">
                <a:solidFill>
                  <a:schemeClr val="bg1"/>
                </a:solidFill>
                <a:latin typeface="Barlow" pitchFamily="2" charset="77"/>
              </a:rPr>
              <a:t>“</a:t>
            </a:r>
            <a:r>
              <a:rPr lang="en-US" sz="1729" dirty="0" err="1">
                <a:solidFill>
                  <a:schemeClr val="bg1"/>
                </a:solidFill>
                <a:latin typeface="Barlow" pitchFamily="2" charset="77"/>
              </a:rPr>
              <a:t>Mordomia</a:t>
            </a:r>
            <a:r>
              <a:rPr lang="en-US" sz="1729" dirty="0">
                <a:solidFill>
                  <a:schemeClr val="bg1"/>
                </a:solidFill>
                <a:latin typeface="Barlow" pitchFamily="2" charset="77"/>
              </a:rPr>
              <a:t> </a:t>
            </a:r>
            <a:r>
              <a:rPr lang="en-US" sz="1729" dirty="0" err="1">
                <a:solidFill>
                  <a:schemeClr val="bg1"/>
                </a:solidFill>
                <a:latin typeface="Barlow" pitchFamily="2" charset="77"/>
              </a:rPr>
              <a:t>é</a:t>
            </a:r>
            <a:r>
              <a:rPr lang="en-US" sz="1729" dirty="0">
                <a:solidFill>
                  <a:schemeClr val="bg1"/>
                </a:solidFill>
                <a:latin typeface="Barlow" pitchFamily="2" charset="77"/>
              </a:rPr>
              <a:t> </a:t>
            </a:r>
            <a:r>
              <a:rPr lang="en-US" sz="1729" b="1" dirty="0">
                <a:solidFill>
                  <a:schemeClr val="bg1"/>
                </a:solidFill>
                <a:latin typeface="Barlow" pitchFamily="2" charset="77"/>
              </a:rPr>
              <a:t>a </a:t>
            </a:r>
            <a:r>
              <a:rPr lang="en-US" sz="1729" b="1" dirty="0" err="1">
                <a:solidFill>
                  <a:schemeClr val="bg1"/>
                </a:solidFill>
                <a:latin typeface="Barlow" pitchFamily="2" charset="77"/>
              </a:rPr>
              <a:t>tarefa</a:t>
            </a:r>
            <a:r>
              <a:rPr lang="en-US" sz="1729" b="1" dirty="0">
                <a:solidFill>
                  <a:schemeClr val="bg1"/>
                </a:solidFill>
                <a:latin typeface="Barlow" pitchFamily="2" charset="77"/>
              </a:rPr>
              <a:t> </a:t>
            </a:r>
            <a:r>
              <a:rPr lang="en-US" sz="1729" b="1" dirty="0" err="1">
                <a:solidFill>
                  <a:schemeClr val="bg1"/>
                </a:solidFill>
                <a:latin typeface="Barlow" pitchFamily="2" charset="77"/>
              </a:rPr>
              <a:t>designada</a:t>
            </a:r>
            <a:r>
              <a:rPr lang="en-US" sz="1729" b="1" dirty="0">
                <a:solidFill>
                  <a:schemeClr val="bg1"/>
                </a:solidFill>
                <a:latin typeface="Barlow" pitchFamily="2" charset="77"/>
              </a:rPr>
              <a:t> </a:t>
            </a:r>
            <a:r>
              <a:rPr lang="en-US" sz="1729" b="1" dirty="0" err="1">
                <a:solidFill>
                  <a:schemeClr val="bg1"/>
                </a:solidFill>
                <a:latin typeface="Barlow" pitchFamily="2" charset="77"/>
              </a:rPr>
              <a:t>por</a:t>
            </a:r>
            <a:r>
              <a:rPr lang="en-US" sz="1729" b="1" dirty="0">
                <a:solidFill>
                  <a:schemeClr val="bg1"/>
                </a:solidFill>
                <a:latin typeface="Barlow" pitchFamily="2" charset="77"/>
              </a:rPr>
              <a:t> Deus</a:t>
            </a:r>
            <a:endParaRPr lang="pt-BR" sz="1729" b="1" dirty="0">
              <a:solidFill>
                <a:schemeClr val="bg1"/>
              </a:solidFill>
              <a:latin typeface="Barlow" panose="00000500000000000000" pitchFamily="2" charset="0"/>
            </a:endParaRPr>
          </a:p>
        </p:txBody>
      </p:sp>
      <p:sp>
        <p:nvSpPr>
          <p:cNvPr id="2" name="TextBox 1">
            <a:extLst>
              <a:ext uri="{FF2B5EF4-FFF2-40B4-BE49-F238E27FC236}">
                <a16:creationId xmlns:a16="http://schemas.microsoft.com/office/drawing/2014/main" id="{3DD7CD8B-4A81-884C-1BFA-19661C548173}"/>
              </a:ext>
            </a:extLst>
          </p:cNvPr>
          <p:cNvSpPr txBox="1"/>
          <p:nvPr/>
        </p:nvSpPr>
        <p:spPr>
          <a:xfrm>
            <a:off x="579892" y="1527874"/>
            <a:ext cx="2042658" cy="358431"/>
          </a:xfrm>
          <a:prstGeom prst="rect">
            <a:avLst/>
          </a:prstGeom>
          <a:noFill/>
        </p:spPr>
        <p:txBody>
          <a:bodyPr wrap="square" rtlCol="0">
            <a:spAutoFit/>
          </a:bodyPr>
          <a:lstStyle/>
          <a:p>
            <a:r>
              <a:rPr lang="en-US" sz="1729" dirty="0">
                <a:solidFill>
                  <a:schemeClr val="bg1"/>
                </a:solidFill>
                <a:latin typeface="Barlow" pitchFamily="2" charset="77"/>
              </a:rPr>
              <a:t>para o </a:t>
            </a:r>
            <a:r>
              <a:rPr lang="en-US" sz="1729" dirty="0" err="1">
                <a:solidFill>
                  <a:schemeClr val="bg1"/>
                </a:solidFill>
                <a:latin typeface="Barlow" pitchFamily="2" charset="77"/>
              </a:rPr>
              <a:t>homem</a:t>
            </a:r>
            <a:endParaRPr lang="en-US" sz="1729" dirty="0">
              <a:solidFill>
                <a:schemeClr val="bg1"/>
              </a:solidFill>
              <a:latin typeface="Barlow" pitchFamily="2" charset="77"/>
            </a:endParaRPr>
          </a:p>
        </p:txBody>
      </p:sp>
      <p:sp>
        <p:nvSpPr>
          <p:cNvPr id="3" name="CaixaDeTexto 10">
            <a:extLst>
              <a:ext uri="{FF2B5EF4-FFF2-40B4-BE49-F238E27FC236}">
                <a16:creationId xmlns:a16="http://schemas.microsoft.com/office/drawing/2014/main" id="{D1ACB522-3DE4-DA76-4F5A-09DE3C4DE2EC}"/>
              </a:ext>
            </a:extLst>
          </p:cNvPr>
          <p:cNvSpPr txBox="1"/>
          <p:nvPr/>
        </p:nvSpPr>
        <p:spPr>
          <a:xfrm>
            <a:off x="2027332" y="1529202"/>
            <a:ext cx="3379084" cy="358431"/>
          </a:xfrm>
          <a:prstGeom prst="rect">
            <a:avLst/>
          </a:prstGeom>
          <a:noFill/>
        </p:spPr>
        <p:txBody>
          <a:bodyPr wrap="square" rtlCol="0">
            <a:spAutoFit/>
          </a:bodyPr>
          <a:lstStyle/>
          <a:p>
            <a:r>
              <a:rPr lang="en-US" sz="1729" dirty="0">
                <a:solidFill>
                  <a:schemeClr val="bg1"/>
                </a:solidFill>
                <a:latin typeface="Barlow" pitchFamily="2" charset="77"/>
              </a:rPr>
              <a:t>para que </a:t>
            </a:r>
            <a:r>
              <a:rPr lang="en-US" sz="1729" dirty="0" err="1">
                <a:solidFill>
                  <a:schemeClr val="bg1"/>
                </a:solidFill>
                <a:latin typeface="Barlow" pitchFamily="2" charset="77"/>
              </a:rPr>
              <a:t>este</a:t>
            </a:r>
            <a:r>
              <a:rPr lang="en-US" sz="1729" dirty="0">
                <a:solidFill>
                  <a:schemeClr val="bg1"/>
                </a:solidFill>
                <a:latin typeface="Barlow" pitchFamily="2" charset="77"/>
              </a:rPr>
              <a:t> o </a:t>
            </a:r>
            <a:r>
              <a:rPr lang="en-US" sz="1729" dirty="0" err="1">
                <a:solidFill>
                  <a:schemeClr val="bg1"/>
                </a:solidFill>
                <a:latin typeface="Barlow" pitchFamily="2" charset="77"/>
              </a:rPr>
              <a:t>reconheça</a:t>
            </a:r>
            <a:r>
              <a:rPr lang="en-US" sz="1729" dirty="0">
                <a:solidFill>
                  <a:schemeClr val="bg1"/>
                </a:solidFill>
                <a:latin typeface="Barlow" pitchFamily="2" charset="77"/>
              </a:rPr>
              <a:t> </a:t>
            </a:r>
            <a:r>
              <a:rPr lang="en-US" sz="1729" dirty="0" err="1">
                <a:solidFill>
                  <a:schemeClr val="bg1"/>
                </a:solidFill>
                <a:latin typeface="Barlow" pitchFamily="2" charset="77"/>
              </a:rPr>
              <a:t>como</a:t>
            </a:r>
            <a:r>
              <a:rPr lang="en-US" sz="1729" dirty="0">
                <a:solidFill>
                  <a:schemeClr val="bg1"/>
                </a:solidFill>
                <a:latin typeface="Barlow" pitchFamily="2" charset="77"/>
              </a:rPr>
              <a:t> </a:t>
            </a:r>
            <a:endParaRPr lang="pt-BR" sz="1729" dirty="0">
              <a:solidFill>
                <a:schemeClr val="bg1"/>
              </a:solidFill>
              <a:latin typeface="Barlow" panose="00000500000000000000" pitchFamily="2" charset="0"/>
            </a:endParaRPr>
          </a:p>
        </p:txBody>
      </p:sp>
      <p:sp>
        <p:nvSpPr>
          <p:cNvPr id="4" name="CaixaDeTexto 10">
            <a:extLst>
              <a:ext uri="{FF2B5EF4-FFF2-40B4-BE49-F238E27FC236}">
                <a16:creationId xmlns:a16="http://schemas.microsoft.com/office/drawing/2014/main" id="{11022481-B860-B27A-CA7D-62DC4F72FBA9}"/>
              </a:ext>
            </a:extLst>
          </p:cNvPr>
          <p:cNvSpPr txBox="1"/>
          <p:nvPr/>
        </p:nvSpPr>
        <p:spPr>
          <a:xfrm>
            <a:off x="588782" y="1840110"/>
            <a:ext cx="2948168" cy="358431"/>
          </a:xfrm>
          <a:prstGeom prst="rect">
            <a:avLst/>
          </a:prstGeom>
          <a:noFill/>
        </p:spPr>
        <p:txBody>
          <a:bodyPr wrap="square" rtlCol="0">
            <a:spAutoFit/>
          </a:bodyPr>
          <a:lstStyle/>
          <a:p>
            <a:r>
              <a:rPr lang="en-US" sz="1729" dirty="0" err="1">
                <a:solidFill>
                  <a:schemeClr val="bg1"/>
                </a:solidFill>
                <a:latin typeface="Barlow" pitchFamily="2" charset="77"/>
              </a:rPr>
              <a:t>Criador</a:t>
            </a:r>
            <a:r>
              <a:rPr lang="en-US" sz="1729" dirty="0">
                <a:solidFill>
                  <a:schemeClr val="bg1"/>
                </a:solidFill>
                <a:latin typeface="Barlow" pitchFamily="2" charset="77"/>
              </a:rPr>
              <a:t>, </a:t>
            </a:r>
            <a:r>
              <a:rPr lang="en-US" sz="1729" dirty="0" err="1">
                <a:solidFill>
                  <a:schemeClr val="bg1"/>
                </a:solidFill>
                <a:latin typeface="Barlow" pitchFamily="2" charset="77"/>
              </a:rPr>
              <a:t>Redentor</a:t>
            </a:r>
            <a:r>
              <a:rPr lang="en-US" sz="1729" dirty="0">
                <a:solidFill>
                  <a:schemeClr val="bg1"/>
                </a:solidFill>
                <a:latin typeface="Barlow" pitchFamily="2" charset="77"/>
              </a:rPr>
              <a:t>, e Senhor, </a:t>
            </a:r>
            <a:endParaRPr lang="pt-BR" sz="1729" dirty="0">
              <a:solidFill>
                <a:schemeClr val="bg1"/>
              </a:solidFill>
              <a:latin typeface="Barlow" panose="00000500000000000000" pitchFamily="2" charset="0"/>
            </a:endParaRPr>
          </a:p>
        </p:txBody>
      </p:sp>
      <p:sp>
        <p:nvSpPr>
          <p:cNvPr id="5" name="CaixaDeTexto 10">
            <a:extLst>
              <a:ext uri="{FF2B5EF4-FFF2-40B4-BE49-F238E27FC236}">
                <a16:creationId xmlns:a16="http://schemas.microsoft.com/office/drawing/2014/main" id="{B4C5A39C-A54C-5808-CCA5-CEF411F9D4D4}"/>
              </a:ext>
            </a:extLst>
          </p:cNvPr>
          <p:cNvSpPr txBox="1"/>
          <p:nvPr/>
        </p:nvSpPr>
        <p:spPr>
          <a:xfrm>
            <a:off x="3384550" y="1841438"/>
            <a:ext cx="4389451" cy="358431"/>
          </a:xfrm>
          <a:prstGeom prst="rect">
            <a:avLst/>
          </a:prstGeom>
          <a:noFill/>
        </p:spPr>
        <p:txBody>
          <a:bodyPr wrap="square" rtlCol="0">
            <a:spAutoFit/>
          </a:bodyPr>
          <a:lstStyle/>
          <a:p>
            <a:r>
              <a:rPr lang="en-US" sz="1729" dirty="0">
                <a:solidFill>
                  <a:schemeClr val="bg1"/>
                </a:solidFill>
                <a:latin typeface="Barlow" pitchFamily="2" charset="77"/>
              </a:rPr>
              <a:t>e para que </a:t>
            </a:r>
            <a:r>
              <a:rPr lang="en-US" sz="1729" b="1" dirty="0" err="1">
                <a:solidFill>
                  <a:schemeClr val="bg1"/>
                </a:solidFill>
                <a:latin typeface="Barlow" pitchFamily="2" charset="77"/>
              </a:rPr>
              <a:t>administre</a:t>
            </a:r>
            <a:endParaRPr lang="pt-BR" sz="1729" dirty="0">
              <a:solidFill>
                <a:schemeClr val="bg1"/>
              </a:solidFill>
              <a:latin typeface="Barlow" panose="00000500000000000000" pitchFamily="2" charset="0"/>
            </a:endParaRPr>
          </a:p>
        </p:txBody>
      </p:sp>
      <p:sp>
        <p:nvSpPr>
          <p:cNvPr id="6" name="CaixaDeTexto 10">
            <a:extLst>
              <a:ext uri="{FF2B5EF4-FFF2-40B4-BE49-F238E27FC236}">
                <a16:creationId xmlns:a16="http://schemas.microsoft.com/office/drawing/2014/main" id="{78B4A54E-8DDF-6AC5-B1F8-52AF7D70A780}"/>
              </a:ext>
            </a:extLst>
          </p:cNvPr>
          <p:cNvSpPr txBox="1"/>
          <p:nvPr/>
        </p:nvSpPr>
        <p:spPr>
          <a:xfrm>
            <a:off x="579892" y="2118894"/>
            <a:ext cx="4557258" cy="624530"/>
          </a:xfrm>
          <a:prstGeom prst="rect">
            <a:avLst/>
          </a:prstGeom>
          <a:noFill/>
        </p:spPr>
        <p:txBody>
          <a:bodyPr wrap="square" rtlCol="0">
            <a:spAutoFit/>
          </a:bodyPr>
          <a:lstStyle/>
          <a:p>
            <a:r>
              <a:rPr lang="en-US" sz="1729" dirty="0" err="1">
                <a:solidFill>
                  <a:schemeClr val="bg1"/>
                </a:solidFill>
                <a:latin typeface="Barlow" pitchFamily="2" charset="77"/>
              </a:rPr>
              <a:t>Seus</a:t>
            </a:r>
            <a:r>
              <a:rPr lang="en-US" sz="1729" dirty="0">
                <a:solidFill>
                  <a:schemeClr val="bg1"/>
                </a:solidFill>
                <a:latin typeface="Barlow" pitchFamily="2" charset="77"/>
              </a:rPr>
              <a:t> </a:t>
            </a:r>
            <a:r>
              <a:rPr lang="en-US" sz="1729" dirty="0" err="1">
                <a:solidFill>
                  <a:schemeClr val="bg1"/>
                </a:solidFill>
                <a:latin typeface="Barlow" pitchFamily="2" charset="77"/>
              </a:rPr>
              <a:t>negócios</a:t>
            </a:r>
            <a:r>
              <a:rPr lang="en-US" sz="1729" dirty="0">
                <a:solidFill>
                  <a:schemeClr val="bg1"/>
                </a:solidFill>
                <a:latin typeface="Barlow" pitchFamily="2" charset="77"/>
              </a:rPr>
              <a:t> no </a:t>
            </a:r>
            <a:r>
              <a:rPr lang="en-US" sz="1729" dirty="0" err="1">
                <a:solidFill>
                  <a:schemeClr val="bg1"/>
                </a:solidFill>
                <a:latin typeface="Barlow" pitchFamily="2" charset="77"/>
              </a:rPr>
              <a:t>planeta</a:t>
            </a:r>
            <a:r>
              <a:rPr lang="en-US" sz="1729" dirty="0">
                <a:solidFill>
                  <a:schemeClr val="bg1"/>
                </a:solidFill>
                <a:latin typeface="Barlow" pitchFamily="2" charset="77"/>
              </a:rPr>
              <a:t> Terra, </a:t>
            </a:r>
            <a:r>
              <a:rPr lang="en-US" sz="1729" dirty="0" err="1">
                <a:solidFill>
                  <a:schemeClr val="bg1"/>
                </a:solidFill>
                <a:latin typeface="Barlow" pitchFamily="2" charset="77"/>
              </a:rPr>
              <a:t>guiado</a:t>
            </a:r>
            <a:r>
              <a:rPr lang="en-US" sz="1729" dirty="0">
                <a:solidFill>
                  <a:schemeClr val="bg1"/>
                </a:solidFill>
                <a:latin typeface="Barlow" pitchFamily="2" charset="77"/>
              </a:rPr>
              <a:t> </a:t>
            </a:r>
            <a:r>
              <a:rPr lang="en-US" sz="1729" dirty="0" err="1">
                <a:solidFill>
                  <a:schemeClr val="bg1"/>
                </a:solidFill>
                <a:latin typeface="Barlow" pitchFamily="2" charset="77"/>
              </a:rPr>
              <a:t>pelo</a:t>
            </a:r>
            <a:r>
              <a:rPr lang="en-US" sz="1729" dirty="0">
                <a:solidFill>
                  <a:schemeClr val="bg1"/>
                </a:solidFill>
                <a:latin typeface="Barlow" pitchFamily="2" charset="77"/>
              </a:rPr>
              <a:t> </a:t>
            </a:r>
            <a:r>
              <a:rPr lang="en-US" sz="1729" dirty="0" err="1">
                <a:solidFill>
                  <a:schemeClr val="bg1"/>
                </a:solidFill>
                <a:latin typeface="Barlow" pitchFamily="2" charset="77"/>
              </a:rPr>
              <a:t>princípio</a:t>
            </a:r>
            <a:r>
              <a:rPr lang="en-US" sz="1729" dirty="0">
                <a:solidFill>
                  <a:schemeClr val="bg1"/>
                </a:solidFill>
                <a:latin typeface="Barlow" pitchFamily="2" charset="77"/>
              </a:rPr>
              <a:t> ‘</a:t>
            </a:r>
            <a:r>
              <a:rPr lang="en-US" sz="1729" dirty="0" err="1">
                <a:solidFill>
                  <a:schemeClr val="bg1"/>
                </a:solidFill>
                <a:latin typeface="Barlow" pitchFamily="2" charset="77"/>
              </a:rPr>
              <a:t>Primeiro</a:t>
            </a:r>
            <a:r>
              <a:rPr lang="en-US" sz="1729" dirty="0">
                <a:solidFill>
                  <a:schemeClr val="bg1"/>
                </a:solidFill>
                <a:latin typeface="Barlow" pitchFamily="2" charset="77"/>
              </a:rPr>
              <a:t> Deus’.”</a:t>
            </a:r>
            <a:endParaRPr lang="pt-BR" sz="1729" dirty="0">
              <a:solidFill>
                <a:schemeClr val="bg1"/>
              </a:solidFill>
              <a:latin typeface="Barlow" panose="00000500000000000000" pitchFamily="2" charset="0"/>
            </a:endParaRPr>
          </a:p>
        </p:txBody>
      </p:sp>
    </p:spTree>
    <p:extLst>
      <p:ext uri="{BB962C8B-B14F-4D97-AF65-F5344CB8AC3E}">
        <p14:creationId xmlns:p14="http://schemas.microsoft.com/office/powerpoint/2010/main" val="173622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0" end="0"/>
                                            </p:txEl>
                                          </p:spTgt>
                                        </p:tgtEl>
                                        <p:attrNameLst>
                                          <p:attrName>ppt_c</p:attrName>
                                        </p:attrNameLst>
                                      </p:cBhvr>
                                      <p:to>
                                        <a:srgbClr val="00ACF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00ACF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00ACFF"/>
                                      </p:to>
                                    </p:animClr>
                                  </p:sub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00ACFF"/>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00ACFF"/>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00A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5"/>
      <p:bldP spid="2" grpId="0"/>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8C019D08-4FEE-10BC-7B5E-D6CD6C876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0"/>
            <a:ext cx="5854700" cy="3293269"/>
          </a:xfrm>
          <a:prstGeom prst="rect">
            <a:avLst/>
          </a:prstGeom>
        </p:spPr>
      </p:pic>
      <p:sp>
        <p:nvSpPr>
          <p:cNvPr id="10" name="CaixaDeTexto 9">
            <a:extLst>
              <a:ext uri="{FF2B5EF4-FFF2-40B4-BE49-F238E27FC236}">
                <a16:creationId xmlns:a16="http://schemas.microsoft.com/office/drawing/2014/main" id="{6ECB3379-D04E-8E9A-3A91-22AAC7D17566}"/>
              </a:ext>
            </a:extLst>
          </p:cNvPr>
          <p:cNvSpPr txBox="1"/>
          <p:nvPr/>
        </p:nvSpPr>
        <p:spPr>
          <a:xfrm>
            <a:off x="1121174" y="261794"/>
            <a:ext cx="4149841"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BOM MORDOMO…</a:t>
            </a:r>
            <a:endParaRPr lang="pt-BR" sz="2881" dirty="0">
              <a:solidFill>
                <a:schemeClr val="bg1"/>
              </a:solidFill>
              <a:latin typeface="Anton" panose="00000500000000000000" pitchFamily="2" charset="0"/>
            </a:endParaRPr>
          </a:p>
        </p:txBody>
      </p:sp>
      <p:sp>
        <p:nvSpPr>
          <p:cNvPr id="11" name="CaixaDeTexto 10">
            <a:extLst>
              <a:ext uri="{FF2B5EF4-FFF2-40B4-BE49-F238E27FC236}">
                <a16:creationId xmlns:a16="http://schemas.microsoft.com/office/drawing/2014/main" id="{D555D9FB-E300-6BF8-3522-E143FF1DFF8E}"/>
              </a:ext>
            </a:extLst>
          </p:cNvPr>
          <p:cNvSpPr txBox="1"/>
          <p:nvPr/>
        </p:nvSpPr>
        <p:spPr>
          <a:xfrm>
            <a:off x="451508" y="950440"/>
            <a:ext cx="5246141" cy="269626"/>
          </a:xfrm>
          <a:prstGeom prst="rect">
            <a:avLst/>
          </a:prstGeom>
          <a:noFill/>
        </p:spPr>
        <p:txBody>
          <a:bodyPr wrap="square" rtlCol="0">
            <a:spAutoFit/>
          </a:bodyPr>
          <a:lstStyle/>
          <a:p>
            <a:r>
              <a:rPr lang="en-US" sz="1152" dirty="0">
                <a:solidFill>
                  <a:schemeClr val="bg1"/>
                </a:solidFill>
                <a:latin typeface="Barlow" pitchFamily="2" charset="77"/>
              </a:rPr>
              <a:t>“</a:t>
            </a:r>
            <a:r>
              <a:rPr lang="en-US" sz="1152" dirty="0" err="1">
                <a:solidFill>
                  <a:schemeClr val="bg1"/>
                </a:solidFill>
                <a:latin typeface="Barlow" pitchFamily="2" charset="77"/>
              </a:rPr>
              <a:t>É</a:t>
            </a:r>
            <a:r>
              <a:rPr lang="en-US" sz="1152" dirty="0">
                <a:solidFill>
                  <a:schemeClr val="bg1"/>
                </a:solidFill>
                <a:latin typeface="Barlow" pitchFamily="2" charset="77"/>
              </a:rPr>
              <a:t> </a:t>
            </a:r>
            <a:r>
              <a:rPr lang="en-US" sz="1152" dirty="0" err="1">
                <a:solidFill>
                  <a:schemeClr val="bg1"/>
                </a:solidFill>
                <a:latin typeface="Barlow" pitchFamily="2" charset="77"/>
              </a:rPr>
              <a:t>pessoa</a:t>
            </a:r>
            <a:r>
              <a:rPr lang="en-US" sz="1152" dirty="0">
                <a:solidFill>
                  <a:schemeClr val="bg1"/>
                </a:solidFill>
                <a:latin typeface="Barlow" pitchFamily="2" charset="77"/>
              </a:rPr>
              <a:t> que </a:t>
            </a:r>
            <a:r>
              <a:rPr lang="en-US" sz="1152" dirty="0" err="1">
                <a:solidFill>
                  <a:schemeClr val="bg1"/>
                </a:solidFill>
                <a:latin typeface="Barlow" pitchFamily="2" charset="77"/>
              </a:rPr>
              <a:t>reconhece</a:t>
            </a:r>
            <a:r>
              <a:rPr lang="en-US" sz="1152" dirty="0">
                <a:solidFill>
                  <a:schemeClr val="bg1"/>
                </a:solidFill>
                <a:latin typeface="Barlow" pitchFamily="2" charset="77"/>
              </a:rPr>
              <a:t> a </a:t>
            </a:r>
            <a:r>
              <a:rPr lang="en-US" sz="1152" dirty="0" err="1">
                <a:solidFill>
                  <a:schemeClr val="bg1"/>
                </a:solidFill>
                <a:latin typeface="Barlow" pitchFamily="2" charset="77"/>
              </a:rPr>
              <a:t>realidade</a:t>
            </a:r>
            <a:r>
              <a:rPr lang="en-US" sz="1152" dirty="0">
                <a:solidFill>
                  <a:schemeClr val="bg1"/>
                </a:solidFill>
                <a:latin typeface="Barlow" pitchFamily="2" charset="77"/>
              </a:rPr>
              <a:t> e a </a:t>
            </a:r>
            <a:r>
              <a:rPr lang="en-US" sz="1152" dirty="0" err="1">
                <a:solidFill>
                  <a:schemeClr val="bg1"/>
                </a:solidFill>
                <a:latin typeface="Barlow" pitchFamily="2" charset="77"/>
              </a:rPr>
              <a:t>penalidade</a:t>
            </a:r>
            <a:r>
              <a:rPr lang="en-US" sz="1152" dirty="0">
                <a:solidFill>
                  <a:schemeClr val="bg1"/>
                </a:solidFill>
                <a:latin typeface="Barlow" pitchFamily="2" charset="77"/>
              </a:rPr>
              <a:t> de </a:t>
            </a:r>
            <a:r>
              <a:rPr lang="en-US" sz="1152" dirty="0" err="1">
                <a:solidFill>
                  <a:schemeClr val="bg1"/>
                </a:solidFill>
                <a:latin typeface="Barlow" pitchFamily="2" charset="77"/>
              </a:rPr>
              <a:t>seu</a:t>
            </a:r>
            <a:r>
              <a:rPr lang="en-US" sz="1152" dirty="0">
                <a:solidFill>
                  <a:schemeClr val="bg1"/>
                </a:solidFill>
                <a:latin typeface="Barlow" pitchFamily="2" charset="77"/>
              </a:rPr>
              <a:t> </a:t>
            </a:r>
            <a:r>
              <a:rPr lang="en-US" sz="1152" dirty="0" err="1">
                <a:solidFill>
                  <a:schemeClr val="bg1"/>
                </a:solidFill>
                <a:latin typeface="Barlow" pitchFamily="2" charset="77"/>
              </a:rPr>
              <a:t>pecado</a:t>
            </a:r>
            <a:r>
              <a:rPr lang="en-US" sz="1152" dirty="0">
                <a:solidFill>
                  <a:schemeClr val="bg1"/>
                </a:solidFill>
                <a:latin typeface="Barlow" pitchFamily="2" charset="77"/>
              </a:rPr>
              <a:t> individual</a:t>
            </a:r>
            <a:endParaRPr lang="pt-BR" sz="1152" b="1" dirty="0">
              <a:solidFill>
                <a:schemeClr val="bg1"/>
              </a:solidFill>
              <a:latin typeface="Barlow" pitchFamily="2" charset="77"/>
            </a:endParaRPr>
          </a:p>
        </p:txBody>
      </p:sp>
      <p:sp>
        <p:nvSpPr>
          <p:cNvPr id="2" name="TextBox 1">
            <a:extLst>
              <a:ext uri="{FF2B5EF4-FFF2-40B4-BE49-F238E27FC236}">
                <a16:creationId xmlns:a16="http://schemas.microsoft.com/office/drawing/2014/main" id="{3DD7CD8B-4A81-884C-1BFA-19661C548173}"/>
              </a:ext>
            </a:extLst>
          </p:cNvPr>
          <p:cNvSpPr txBox="1"/>
          <p:nvPr/>
        </p:nvSpPr>
        <p:spPr>
          <a:xfrm>
            <a:off x="1845385" y="1163258"/>
            <a:ext cx="4188818" cy="269626"/>
          </a:xfrm>
          <a:prstGeom prst="rect">
            <a:avLst/>
          </a:prstGeom>
          <a:noFill/>
        </p:spPr>
        <p:txBody>
          <a:bodyPr wrap="square" rtlCol="0">
            <a:spAutoFit/>
          </a:bodyPr>
          <a:lstStyle/>
          <a:p>
            <a:r>
              <a:rPr lang="en-US" sz="1152" dirty="0" err="1">
                <a:solidFill>
                  <a:schemeClr val="bg1"/>
                </a:solidFill>
                <a:latin typeface="Barlow" pitchFamily="2" charset="77"/>
              </a:rPr>
              <a:t>aceita</a:t>
            </a:r>
            <a:r>
              <a:rPr lang="en-US" sz="1152" dirty="0">
                <a:solidFill>
                  <a:schemeClr val="bg1"/>
                </a:solidFill>
                <a:latin typeface="Barlow" pitchFamily="2" charset="77"/>
              </a:rPr>
              <a:t> a </a:t>
            </a:r>
            <a:r>
              <a:rPr lang="en-US" sz="1152" dirty="0" err="1">
                <a:solidFill>
                  <a:schemeClr val="bg1"/>
                </a:solidFill>
                <a:latin typeface="Barlow" pitchFamily="2" charset="77"/>
              </a:rPr>
              <a:t>morte</a:t>
            </a:r>
            <a:r>
              <a:rPr lang="en-US" sz="1152" dirty="0">
                <a:solidFill>
                  <a:schemeClr val="bg1"/>
                </a:solidFill>
                <a:latin typeface="Barlow" pitchFamily="2" charset="77"/>
              </a:rPr>
              <a:t> de Jesus </a:t>
            </a:r>
            <a:r>
              <a:rPr lang="en-US" sz="1152" dirty="0" err="1">
                <a:solidFill>
                  <a:schemeClr val="bg1"/>
                </a:solidFill>
                <a:latin typeface="Barlow" pitchFamily="2" charset="77"/>
              </a:rPr>
              <a:t>em</a:t>
            </a:r>
            <a:r>
              <a:rPr lang="en-US" sz="1152" dirty="0">
                <a:solidFill>
                  <a:schemeClr val="bg1"/>
                </a:solidFill>
                <a:latin typeface="Barlow" pitchFamily="2" charset="77"/>
              </a:rPr>
              <a:t> </a:t>
            </a:r>
            <a:r>
              <a:rPr lang="en-US" sz="1152" dirty="0" err="1">
                <a:solidFill>
                  <a:schemeClr val="bg1"/>
                </a:solidFill>
                <a:latin typeface="Barlow" pitchFamily="2" charset="77"/>
              </a:rPr>
              <a:t>seu</a:t>
            </a:r>
            <a:r>
              <a:rPr lang="en-US" sz="1152" dirty="0">
                <a:solidFill>
                  <a:schemeClr val="bg1"/>
                </a:solidFill>
                <a:latin typeface="Barlow" pitchFamily="2" charset="77"/>
              </a:rPr>
              <a:t> favor (Rom. 6:33; </a:t>
            </a:r>
          </a:p>
        </p:txBody>
      </p:sp>
      <p:sp>
        <p:nvSpPr>
          <p:cNvPr id="3" name="CaixaDeTexto 10">
            <a:extLst>
              <a:ext uri="{FF2B5EF4-FFF2-40B4-BE49-F238E27FC236}">
                <a16:creationId xmlns:a16="http://schemas.microsoft.com/office/drawing/2014/main" id="{D1ACB522-3DE4-DA76-4F5A-09DE3C4DE2EC}"/>
              </a:ext>
            </a:extLst>
          </p:cNvPr>
          <p:cNvSpPr txBox="1"/>
          <p:nvPr/>
        </p:nvSpPr>
        <p:spPr>
          <a:xfrm>
            <a:off x="3980804" y="1379128"/>
            <a:ext cx="1883997" cy="269626"/>
          </a:xfrm>
          <a:prstGeom prst="rect">
            <a:avLst/>
          </a:prstGeom>
          <a:noFill/>
        </p:spPr>
        <p:txBody>
          <a:bodyPr wrap="square" rtlCol="0">
            <a:spAutoFit/>
          </a:bodyPr>
          <a:lstStyle/>
          <a:p>
            <a:r>
              <a:rPr lang="en-US" sz="1152" dirty="0" err="1">
                <a:solidFill>
                  <a:schemeClr val="bg1"/>
                </a:solidFill>
                <a:latin typeface="Barlow" pitchFamily="2" charset="77"/>
              </a:rPr>
              <a:t>negando</a:t>
            </a:r>
            <a:r>
              <a:rPr lang="en-US" sz="1152" dirty="0">
                <a:solidFill>
                  <a:schemeClr val="bg1"/>
                </a:solidFill>
                <a:latin typeface="Barlow" pitchFamily="2" charset="77"/>
              </a:rPr>
              <a:t> o “</a:t>
            </a:r>
            <a:r>
              <a:rPr lang="en-US" sz="1152" dirty="0" err="1">
                <a:solidFill>
                  <a:schemeClr val="bg1"/>
                </a:solidFill>
                <a:latin typeface="Barlow" pitchFamily="2" charset="77"/>
              </a:rPr>
              <a:t>eu</a:t>
            </a:r>
            <a:r>
              <a:rPr lang="en-US" sz="1152" dirty="0">
                <a:solidFill>
                  <a:schemeClr val="bg1"/>
                </a:solidFill>
                <a:latin typeface="Barlow" pitchFamily="2" charset="77"/>
              </a:rPr>
              <a:t>”</a:t>
            </a:r>
            <a:endParaRPr lang="pt-BR" sz="1152" dirty="0">
              <a:solidFill>
                <a:schemeClr val="bg1"/>
              </a:solidFill>
              <a:latin typeface="Barlow" panose="00000500000000000000" pitchFamily="2" charset="0"/>
            </a:endParaRPr>
          </a:p>
        </p:txBody>
      </p:sp>
      <p:sp>
        <p:nvSpPr>
          <p:cNvPr id="4" name="CaixaDeTexto 10">
            <a:extLst>
              <a:ext uri="{FF2B5EF4-FFF2-40B4-BE49-F238E27FC236}">
                <a16:creationId xmlns:a16="http://schemas.microsoft.com/office/drawing/2014/main" id="{11022481-B860-B27A-CA7D-62DC4F72FBA9}"/>
              </a:ext>
            </a:extLst>
          </p:cNvPr>
          <p:cNvSpPr txBox="1"/>
          <p:nvPr/>
        </p:nvSpPr>
        <p:spPr>
          <a:xfrm>
            <a:off x="488950" y="1385186"/>
            <a:ext cx="3764957" cy="269626"/>
          </a:xfrm>
          <a:prstGeom prst="rect">
            <a:avLst/>
          </a:prstGeom>
          <a:noFill/>
        </p:spPr>
        <p:txBody>
          <a:bodyPr wrap="square" rtlCol="0">
            <a:spAutoFit/>
          </a:bodyPr>
          <a:lstStyle/>
          <a:p>
            <a:r>
              <a:rPr lang="en-US" sz="1152" dirty="0">
                <a:solidFill>
                  <a:schemeClr val="bg1"/>
                </a:solidFill>
                <a:latin typeface="Barlow" pitchFamily="2" charset="77"/>
              </a:rPr>
              <a:t>João 3:16), and accepts the lordship of Jesus (Luc 2:11),  </a:t>
            </a:r>
          </a:p>
        </p:txBody>
      </p:sp>
      <p:sp>
        <p:nvSpPr>
          <p:cNvPr id="5" name="CaixaDeTexto 10">
            <a:extLst>
              <a:ext uri="{FF2B5EF4-FFF2-40B4-BE49-F238E27FC236}">
                <a16:creationId xmlns:a16="http://schemas.microsoft.com/office/drawing/2014/main" id="{B4C5A39C-A54C-5808-CCA5-CEF411F9D4D4}"/>
              </a:ext>
            </a:extLst>
          </p:cNvPr>
          <p:cNvSpPr txBox="1"/>
          <p:nvPr/>
        </p:nvSpPr>
        <p:spPr>
          <a:xfrm>
            <a:off x="2042134" y="1582277"/>
            <a:ext cx="4136722" cy="269626"/>
          </a:xfrm>
          <a:prstGeom prst="rect">
            <a:avLst/>
          </a:prstGeom>
          <a:noFill/>
        </p:spPr>
        <p:txBody>
          <a:bodyPr wrap="square" rtlCol="0">
            <a:spAutoFit/>
          </a:bodyPr>
          <a:lstStyle/>
          <a:p>
            <a:r>
              <a:rPr lang="en-US" sz="1152" dirty="0" err="1">
                <a:solidFill>
                  <a:schemeClr val="bg1"/>
                </a:solidFill>
                <a:latin typeface="Barlow" pitchFamily="2" charset="77"/>
              </a:rPr>
              <a:t>Esta</a:t>
            </a:r>
            <a:r>
              <a:rPr lang="en-US" sz="1152" dirty="0">
                <a:solidFill>
                  <a:schemeClr val="bg1"/>
                </a:solidFill>
                <a:latin typeface="Barlow" pitchFamily="2" charset="77"/>
              </a:rPr>
              <a:t> </a:t>
            </a:r>
            <a:r>
              <a:rPr lang="en-US" sz="1152" dirty="0" err="1">
                <a:solidFill>
                  <a:schemeClr val="bg1"/>
                </a:solidFill>
                <a:latin typeface="Barlow" pitchFamily="2" charset="77"/>
              </a:rPr>
              <a:t>pessoa</a:t>
            </a:r>
            <a:r>
              <a:rPr lang="en-US" sz="1152" dirty="0">
                <a:solidFill>
                  <a:schemeClr val="bg1"/>
                </a:solidFill>
                <a:latin typeface="Barlow" pitchFamily="2" charset="77"/>
              </a:rPr>
              <a:t> </a:t>
            </a:r>
            <a:r>
              <a:rPr lang="en-US" sz="1152" dirty="0" err="1">
                <a:solidFill>
                  <a:schemeClr val="bg1"/>
                </a:solidFill>
                <a:latin typeface="Barlow" pitchFamily="2" charset="77"/>
              </a:rPr>
              <a:t>vive</a:t>
            </a:r>
            <a:r>
              <a:rPr lang="en-US" sz="1152" dirty="0">
                <a:solidFill>
                  <a:schemeClr val="bg1"/>
                </a:solidFill>
                <a:latin typeface="Barlow" pitchFamily="2" charset="77"/>
              </a:rPr>
              <a:t> </a:t>
            </a:r>
            <a:r>
              <a:rPr lang="en-US" sz="1152" dirty="0" err="1">
                <a:solidFill>
                  <a:schemeClr val="bg1"/>
                </a:solidFill>
                <a:latin typeface="Barlow" pitchFamily="2" charset="77"/>
              </a:rPr>
              <a:t>em</a:t>
            </a:r>
            <a:r>
              <a:rPr lang="en-US" sz="1152" dirty="0">
                <a:solidFill>
                  <a:schemeClr val="bg1"/>
                </a:solidFill>
                <a:latin typeface="Barlow" pitchFamily="2" charset="77"/>
              </a:rPr>
              <a:t> </a:t>
            </a:r>
            <a:r>
              <a:rPr lang="en-US" sz="1152" dirty="0" err="1">
                <a:solidFill>
                  <a:schemeClr val="bg1"/>
                </a:solidFill>
                <a:latin typeface="Barlow" pitchFamily="2" charset="77"/>
              </a:rPr>
              <a:t>íntima</a:t>
            </a:r>
            <a:r>
              <a:rPr lang="en-US" sz="1152" dirty="0">
                <a:solidFill>
                  <a:schemeClr val="bg1"/>
                </a:solidFill>
                <a:latin typeface="Barlow" pitchFamily="2" charset="77"/>
              </a:rPr>
              <a:t> </a:t>
            </a:r>
            <a:r>
              <a:rPr lang="en-US" sz="1152" dirty="0" err="1">
                <a:solidFill>
                  <a:schemeClr val="bg1"/>
                </a:solidFill>
                <a:latin typeface="Barlow" pitchFamily="2" charset="77"/>
              </a:rPr>
              <a:t>relação</a:t>
            </a:r>
            <a:r>
              <a:rPr lang="en-US" sz="1152" dirty="0">
                <a:solidFill>
                  <a:schemeClr val="bg1"/>
                </a:solidFill>
                <a:latin typeface="Barlow" pitchFamily="2" charset="77"/>
              </a:rPr>
              <a:t> com </a:t>
            </a:r>
            <a:r>
              <a:rPr lang="en-US" sz="1152" dirty="0" err="1">
                <a:solidFill>
                  <a:schemeClr val="bg1"/>
                </a:solidFill>
                <a:latin typeface="Barlow" pitchFamily="2" charset="77"/>
              </a:rPr>
              <a:t>Ele</a:t>
            </a:r>
            <a:endParaRPr lang="en-US" sz="1152" dirty="0">
              <a:solidFill>
                <a:schemeClr val="bg1"/>
              </a:solidFill>
              <a:latin typeface="Barlow" pitchFamily="2" charset="77"/>
            </a:endParaRPr>
          </a:p>
        </p:txBody>
      </p:sp>
      <p:sp>
        <p:nvSpPr>
          <p:cNvPr id="6" name="CaixaDeTexto 10">
            <a:extLst>
              <a:ext uri="{FF2B5EF4-FFF2-40B4-BE49-F238E27FC236}">
                <a16:creationId xmlns:a16="http://schemas.microsoft.com/office/drawing/2014/main" id="{78B4A54E-8DDF-6AC5-B1F8-52AF7D70A780}"/>
              </a:ext>
            </a:extLst>
          </p:cNvPr>
          <p:cNvSpPr txBox="1"/>
          <p:nvPr/>
        </p:nvSpPr>
        <p:spPr>
          <a:xfrm>
            <a:off x="3048897" y="1807492"/>
            <a:ext cx="2771202" cy="269626"/>
          </a:xfrm>
          <a:prstGeom prst="rect">
            <a:avLst/>
          </a:prstGeom>
          <a:noFill/>
        </p:spPr>
        <p:txBody>
          <a:bodyPr wrap="square" rtlCol="0">
            <a:spAutoFit/>
          </a:bodyPr>
          <a:lstStyle/>
          <a:p>
            <a:r>
              <a:rPr lang="en-US" sz="1152" dirty="0" err="1">
                <a:solidFill>
                  <a:schemeClr val="bg1"/>
                </a:solidFill>
              </a:rPr>
              <a:t>através</a:t>
            </a:r>
            <a:r>
              <a:rPr lang="en-US" sz="1152" dirty="0">
                <a:solidFill>
                  <a:schemeClr val="bg1"/>
                </a:solidFill>
              </a:rPr>
              <a:t> da </a:t>
            </a:r>
            <a:r>
              <a:rPr lang="en-US" sz="1152" dirty="0" err="1">
                <a:solidFill>
                  <a:schemeClr val="bg1"/>
                </a:solidFill>
              </a:rPr>
              <a:t>habitação</a:t>
            </a:r>
            <a:r>
              <a:rPr lang="en-US" sz="1152" dirty="0">
                <a:solidFill>
                  <a:schemeClr val="bg1"/>
                </a:solidFill>
              </a:rPr>
              <a:t> do </a:t>
            </a:r>
            <a:r>
              <a:rPr lang="en-US" sz="1152" dirty="0" err="1">
                <a:solidFill>
                  <a:schemeClr val="bg1"/>
                </a:solidFill>
              </a:rPr>
              <a:t>Espírito</a:t>
            </a:r>
            <a:endParaRPr lang="en-US" sz="1152" dirty="0">
              <a:solidFill>
                <a:schemeClr val="bg1"/>
              </a:solidFill>
            </a:endParaRPr>
          </a:p>
        </p:txBody>
      </p:sp>
      <p:sp>
        <p:nvSpPr>
          <p:cNvPr id="7" name="CaixaDeTexto 10">
            <a:extLst>
              <a:ext uri="{FF2B5EF4-FFF2-40B4-BE49-F238E27FC236}">
                <a16:creationId xmlns:a16="http://schemas.microsoft.com/office/drawing/2014/main" id="{B846722E-2836-7762-50D7-02150DBAEBB8}"/>
              </a:ext>
            </a:extLst>
          </p:cNvPr>
          <p:cNvSpPr txBox="1"/>
          <p:nvPr/>
        </p:nvSpPr>
        <p:spPr>
          <a:xfrm>
            <a:off x="488951" y="1832930"/>
            <a:ext cx="1006762" cy="269626"/>
          </a:xfrm>
          <a:prstGeom prst="rect">
            <a:avLst/>
          </a:prstGeom>
          <a:noFill/>
        </p:spPr>
        <p:txBody>
          <a:bodyPr wrap="square" rtlCol="0">
            <a:spAutoFit/>
          </a:bodyPr>
          <a:lstStyle/>
          <a:p>
            <a:r>
              <a:rPr lang="en-US" sz="1152" dirty="0">
                <a:solidFill>
                  <a:schemeClr val="bg1"/>
                </a:solidFill>
                <a:latin typeface="Barlow" pitchFamily="2" charset="77"/>
              </a:rPr>
              <a:t>(João 15:1-5), </a:t>
            </a:r>
          </a:p>
        </p:txBody>
      </p:sp>
      <p:sp>
        <p:nvSpPr>
          <p:cNvPr id="12" name="CaixaDeTexto 10">
            <a:extLst>
              <a:ext uri="{FF2B5EF4-FFF2-40B4-BE49-F238E27FC236}">
                <a16:creationId xmlns:a16="http://schemas.microsoft.com/office/drawing/2014/main" id="{470A875D-2B8A-B08B-D1D4-06FAA8474079}"/>
              </a:ext>
            </a:extLst>
          </p:cNvPr>
          <p:cNvSpPr txBox="1"/>
          <p:nvPr/>
        </p:nvSpPr>
        <p:spPr>
          <a:xfrm>
            <a:off x="464554" y="2509121"/>
            <a:ext cx="4149840" cy="269626"/>
          </a:xfrm>
          <a:prstGeom prst="rect">
            <a:avLst/>
          </a:prstGeom>
          <a:noFill/>
        </p:spPr>
        <p:txBody>
          <a:bodyPr wrap="square" rtlCol="0">
            <a:spAutoFit/>
          </a:bodyPr>
          <a:lstStyle/>
          <a:p>
            <a:r>
              <a:rPr lang="en-US" sz="1152" dirty="0">
                <a:solidFill>
                  <a:schemeClr val="bg1"/>
                </a:solidFill>
                <a:latin typeface="Barlow" pitchFamily="2" charset="77"/>
              </a:rPr>
              <a:t>(1 Cor 3:9; 2 Cor 5:20) </a:t>
            </a:r>
            <a:r>
              <a:rPr lang="en-US" sz="1152" dirty="0" err="1">
                <a:solidFill>
                  <a:schemeClr val="bg1"/>
                </a:solidFill>
                <a:latin typeface="Barlow" pitchFamily="2" charset="77"/>
              </a:rPr>
              <a:t>guiado</a:t>
            </a:r>
            <a:r>
              <a:rPr lang="en-US" sz="1152" dirty="0">
                <a:solidFill>
                  <a:schemeClr val="bg1"/>
                </a:solidFill>
                <a:latin typeface="Barlow" pitchFamily="2" charset="77"/>
              </a:rPr>
              <a:t> </a:t>
            </a:r>
            <a:r>
              <a:rPr lang="en-US" sz="1152" dirty="0" err="1">
                <a:solidFill>
                  <a:schemeClr val="bg1"/>
                </a:solidFill>
                <a:latin typeface="Barlow" pitchFamily="2" charset="77"/>
              </a:rPr>
              <a:t>pelo</a:t>
            </a:r>
            <a:r>
              <a:rPr lang="en-US" sz="1152" dirty="0">
                <a:solidFill>
                  <a:schemeClr val="bg1"/>
                </a:solidFill>
                <a:latin typeface="Barlow" pitchFamily="2" charset="77"/>
              </a:rPr>
              <a:t> </a:t>
            </a:r>
            <a:r>
              <a:rPr lang="en-US" sz="1152" dirty="0" err="1">
                <a:solidFill>
                  <a:schemeClr val="bg1"/>
                </a:solidFill>
                <a:latin typeface="Barlow" pitchFamily="2" charset="77"/>
              </a:rPr>
              <a:t>princípio</a:t>
            </a:r>
            <a:r>
              <a:rPr lang="en-US" sz="1152" dirty="0">
                <a:solidFill>
                  <a:schemeClr val="bg1"/>
                </a:solidFill>
                <a:latin typeface="Barlow" pitchFamily="2" charset="77"/>
              </a:rPr>
              <a:t> ‘</a:t>
            </a:r>
            <a:r>
              <a:rPr lang="en-US" sz="1152" dirty="0" err="1">
                <a:solidFill>
                  <a:schemeClr val="bg1"/>
                </a:solidFill>
                <a:latin typeface="Barlow" pitchFamily="2" charset="77"/>
              </a:rPr>
              <a:t>Primeiro</a:t>
            </a:r>
            <a:r>
              <a:rPr lang="en-US" sz="1152" dirty="0">
                <a:solidFill>
                  <a:schemeClr val="bg1"/>
                </a:solidFill>
                <a:latin typeface="Barlow" pitchFamily="2" charset="77"/>
              </a:rPr>
              <a:t> Deus’.”</a:t>
            </a:r>
            <a:endParaRPr lang="en-US" sz="1152" dirty="0">
              <a:solidFill>
                <a:schemeClr val="bg1"/>
              </a:solidFill>
            </a:endParaRPr>
          </a:p>
        </p:txBody>
      </p:sp>
      <p:sp>
        <p:nvSpPr>
          <p:cNvPr id="13" name="TextBox 12">
            <a:extLst>
              <a:ext uri="{FF2B5EF4-FFF2-40B4-BE49-F238E27FC236}">
                <a16:creationId xmlns:a16="http://schemas.microsoft.com/office/drawing/2014/main" id="{247E42B6-4BE7-6104-08BC-312AE46F1FDE}"/>
              </a:ext>
            </a:extLst>
          </p:cNvPr>
          <p:cNvSpPr txBox="1"/>
          <p:nvPr/>
        </p:nvSpPr>
        <p:spPr>
          <a:xfrm>
            <a:off x="1643511" y="2827977"/>
            <a:ext cx="431149" cy="269626"/>
          </a:xfrm>
          <a:prstGeom prst="rect">
            <a:avLst/>
          </a:prstGeom>
          <a:noFill/>
        </p:spPr>
        <p:txBody>
          <a:bodyPr wrap="square" rtlCol="0">
            <a:spAutoFit/>
          </a:bodyPr>
          <a:lstStyle/>
          <a:p>
            <a:endParaRPr lang="en-US" sz="1152" dirty="0">
              <a:solidFill>
                <a:schemeClr val="bg1"/>
              </a:solidFill>
              <a:latin typeface="Barlow" pitchFamily="2" charset="77"/>
            </a:endParaRPr>
          </a:p>
        </p:txBody>
      </p:sp>
      <p:sp>
        <p:nvSpPr>
          <p:cNvPr id="14" name="CaixaDeTexto 10">
            <a:extLst>
              <a:ext uri="{FF2B5EF4-FFF2-40B4-BE49-F238E27FC236}">
                <a16:creationId xmlns:a16="http://schemas.microsoft.com/office/drawing/2014/main" id="{02549289-E58E-B111-74B4-B1BA589D62C5}"/>
              </a:ext>
            </a:extLst>
          </p:cNvPr>
          <p:cNvSpPr txBox="1"/>
          <p:nvPr/>
        </p:nvSpPr>
        <p:spPr>
          <a:xfrm>
            <a:off x="488950" y="1593171"/>
            <a:ext cx="1788648" cy="269626"/>
          </a:xfrm>
          <a:prstGeom prst="rect">
            <a:avLst/>
          </a:prstGeom>
          <a:noFill/>
        </p:spPr>
        <p:txBody>
          <a:bodyPr wrap="square" rtlCol="0">
            <a:spAutoFit/>
          </a:bodyPr>
          <a:lstStyle/>
          <a:p>
            <a:r>
              <a:rPr lang="en-US" sz="1152" dirty="0">
                <a:solidFill>
                  <a:schemeClr val="bg1"/>
                </a:solidFill>
                <a:latin typeface="Barlow" pitchFamily="2" charset="77"/>
              </a:rPr>
              <a:t>(Gal. 2:20; Luc 9:23-25).</a:t>
            </a:r>
          </a:p>
        </p:txBody>
      </p:sp>
      <p:sp>
        <p:nvSpPr>
          <p:cNvPr id="15" name="CaixaDeTexto 10">
            <a:extLst>
              <a:ext uri="{FF2B5EF4-FFF2-40B4-BE49-F238E27FC236}">
                <a16:creationId xmlns:a16="http://schemas.microsoft.com/office/drawing/2014/main" id="{DE4A02B1-2F64-66D8-D04C-FF7FC0870DE7}"/>
              </a:ext>
            </a:extLst>
          </p:cNvPr>
          <p:cNvSpPr txBox="1"/>
          <p:nvPr/>
        </p:nvSpPr>
        <p:spPr>
          <a:xfrm>
            <a:off x="1358723" y="1834017"/>
            <a:ext cx="1837372" cy="269626"/>
          </a:xfrm>
          <a:prstGeom prst="rect">
            <a:avLst/>
          </a:prstGeom>
          <a:noFill/>
        </p:spPr>
        <p:txBody>
          <a:bodyPr wrap="square" rtlCol="0">
            <a:spAutoFit/>
          </a:bodyPr>
          <a:lstStyle/>
          <a:p>
            <a:r>
              <a:rPr lang="en-US" sz="1152" dirty="0" err="1">
                <a:solidFill>
                  <a:schemeClr val="bg1"/>
                </a:solidFill>
                <a:latin typeface="Barlow" pitchFamily="2" charset="77"/>
              </a:rPr>
              <a:t>confiando</a:t>
            </a:r>
            <a:r>
              <a:rPr lang="en-US" sz="1152" dirty="0">
                <a:solidFill>
                  <a:schemeClr val="bg1"/>
                </a:solidFill>
                <a:latin typeface="Barlow" pitchFamily="2" charset="77"/>
              </a:rPr>
              <a:t> </a:t>
            </a:r>
            <a:r>
              <a:rPr lang="en-US" sz="1152" dirty="0" err="1">
                <a:solidFill>
                  <a:schemeClr val="bg1"/>
                </a:solidFill>
                <a:latin typeface="Barlow" pitchFamily="2" charset="77"/>
              </a:rPr>
              <a:t>nEle</a:t>
            </a:r>
            <a:r>
              <a:rPr lang="en-US" sz="1152" dirty="0">
                <a:solidFill>
                  <a:schemeClr val="bg1"/>
                </a:solidFill>
                <a:latin typeface="Barlow" pitchFamily="2" charset="77"/>
              </a:rPr>
              <a:t> (Heb. 11:6);</a:t>
            </a:r>
            <a:endParaRPr lang="en-US" sz="1152" dirty="0">
              <a:solidFill>
                <a:schemeClr val="bg1"/>
              </a:solidFill>
            </a:endParaRPr>
          </a:p>
        </p:txBody>
      </p:sp>
      <p:sp>
        <p:nvSpPr>
          <p:cNvPr id="17" name="CaixaDeTexto 10">
            <a:extLst>
              <a:ext uri="{FF2B5EF4-FFF2-40B4-BE49-F238E27FC236}">
                <a16:creationId xmlns:a16="http://schemas.microsoft.com/office/drawing/2014/main" id="{E59BACC9-722E-27CF-CD3D-52DC17FDF65D}"/>
              </a:ext>
            </a:extLst>
          </p:cNvPr>
          <p:cNvSpPr txBox="1"/>
          <p:nvPr/>
        </p:nvSpPr>
        <p:spPr>
          <a:xfrm>
            <a:off x="4143764" y="2060235"/>
            <a:ext cx="1584339" cy="269626"/>
          </a:xfrm>
          <a:prstGeom prst="rect">
            <a:avLst/>
          </a:prstGeom>
          <a:noFill/>
        </p:spPr>
        <p:txBody>
          <a:bodyPr wrap="square" rtlCol="0">
            <a:spAutoFit/>
          </a:bodyPr>
          <a:lstStyle/>
          <a:p>
            <a:r>
              <a:rPr lang="en-US" sz="1152" dirty="0">
                <a:solidFill>
                  <a:schemeClr val="bg1"/>
                </a:solidFill>
                <a:latin typeface="Barlow" pitchFamily="2" charset="77"/>
              </a:rPr>
              <a:t>e serve a Deus</a:t>
            </a:r>
          </a:p>
        </p:txBody>
      </p:sp>
      <p:sp>
        <p:nvSpPr>
          <p:cNvPr id="18" name="CaixaDeTexto 10">
            <a:extLst>
              <a:ext uri="{FF2B5EF4-FFF2-40B4-BE49-F238E27FC236}">
                <a16:creationId xmlns:a16="http://schemas.microsoft.com/office/drawing/2014/main" id="{F4D772B8-7A9A-24CA-5835-EB5A65453BF8}"/>
              </a:ext>
            </a:extLst>
          </p:cNvPr>
          <p:cNvSpPr txBox="1"/>
          <p:nvPr/>
        </p:nvSpPr>
        <p:spPr>
          <a:xfrm>
            <a:off x="2097462" y="2288178"/>
            <a:ext cx="3889930" cy="269626"/>
          </a:xfrm>
          <a:prstGeom prst="rect">
            <a:avLst/>
          </a:prstGeom>
          <a:noFill/>
        </p:spPr>
        <p:txBody>
          <a:bodyPr wrap="square" rtlCol="0">
            <a:spAutoFit/>
          </a:bodyPr>
          <a:lstStyle/>
          <a:p>
            <a:r>
              <a:rPr lang="en-US" sz="1152" dirty="0" err="1">
                <a:solidFill>
                  <a:schemeClr val="bg1"/>
                </a:solidFill>
                <a:latin typeface="Barlow" pitchFamily="2" charset="77"/>
              </a:rPr>
              <a:t>administrando</a:t>
            </a:r>
            <a:r>
              <a:rPr lang="en-US" sz="1152" dirty="0">
                <a:solidFill>
                  <a:schemeClr val="bg1"/>
                </a:solidFill>
                <a:latin typeface="Barlow" pitchFamily="2" charset="77"/>
              </a:rPr>
              <a:t> </a:t>
            </a:r>
            <a:r>
              <a:rPr lang="en-US" sz="1152" dirty="0" err="1">
                <a:solidFill>
                  <a:schemeClr val="bg1"/>
                </a:solidFill>
                <a:latin typeface="Barlow" pitchFamily="2" charset="77"/>
              </a:rPr>
              <a:t>Suas</a:t>
            </a:r>
            <a:r>
              <a:rPr lang="en-US" sz="1152" dirty="0">
                <a:solidFill>
                  <a:schemeClr val="bg1"/>
                </a:solidFill>
                <a:latin typeface="Barlow" pitchFamily="2" charset="77"/>
              </a:rPr>
              <a:t> </a:t>
            </a:r>
            <a:r>
              <a:rPr lang="en-US" sz="1152" dirty="0" err="1">
                <a:solidFill>
                  <a:schemeClr val="bg1"/>
                </a:solidFill>
                <a:latin typeface="Barlow" pitchFamily="2" charset="77"/>
              </a:rPr>
              <a:t>coisas</a:t>
            </a:r>
            <a:r>
              <a:rPr lang="en-US" sz="1152" dirty="0">
                <a:solidFill>
                  <a:schemeClr val="bg1"/>
                </a:solidFill>
                <a:latin typeface="Barlow" pitchFamily="2" charset="77"/>
              </a:rPr>
              <a:t> no </a:t>
            </a:r>
            <a:r>
              <a:rPr lang="en-US" sz="1152" dirty="0" err="1">
                <a:solidFill>
                  <a:schemeClr val="bg1"/>
                </a:solidFill>
                <a:latin typeface="Barlow" pitchFamily="2" charset="77"/>
              </a:rPr>
              <a:t>Planeta</a:t>
            </a:r>
            <a:r>
              <a:rPr lang="en-US" sz="1152" dirty="0">
                <a:solidFill>
                  <a:schemeClr val="bg1"/>
                </a:solidFill>
                <a:latin typeface="Barlow" pitchFamily="2" charset="77"/>
              </a:rPr>
              <a:t> Terra</a:t>
            </a:r>
          </a:p>
        </p:txBody>
      </p:sp>
      <p:sp>
        <p:nvSpPr>
          <p:cNvPr id="19" name="CaixaDeTexto 10">
            <a:extLst>
              <a:ext uri="{FF2B5EF4-FFF2-40B4-BE49-F238E27FC236}">
                <a16:creationId xmlns:a16="http://schemas.microsoft.com/office/drawing/2014/main" id="{05453172-D04E-7494-1C01-22B6B9453D90}"/>
              </a:ext>
            </a:extLst>
          </p:cNvPr>
          <p:cNvSpPr txBox="1"/>
          <p:nvPr/>
        </p:nvSpPr>
        <p:spPr>
          <a:xfrm>
            <a:off x="488950" y="1171588"/>
            <a:ext cx="1883997" cy="269626"/>
          </a:xfrm>
          <a:prstGeom prst="rect">
            <a:avLst/>
          </a:prstGeom>
          <a:noFill/>
        </p:spPr>
        <p:txBody>
          <a:bodyPr wrap="square" rtlCol="0">
            <a:spAutoFit/>
          </a:bodyPr>
          <a:lstStyle/>
          <a:p>
            <a:r>
              <a:rPr lang="en-US" sz="1152" dirty="0">
                <a:solidFill>
                  <a:schemeClr val="bg1"/>
                </a:solidFill>
                <a:latin typeface="Barlow" pitchFamily="2" charset="77"/>
              </a:rPr>
              <a:t>(Rom. 3:23-24; 6:33),  </a:t>
            </a:r>
          </a:p>
        </p:txBody>
      </p:sp>
      <p:sp>
        <p:nvSpPr>
          <p:cNvPr id="20" name="CaixaDeTexto 10">
            <a:extLst>
              <a:ext uri="{FF2B5EF4-FFF2-40B4-BE49-F238E27FC236}">
                <a16:creationId xmlns:a16="http://schemas.microsoft.com/office/drawing/2014/main" id="{2D25256B-C3F9-9DD6-79B4-C891E43996CB}"/>
              </a:ext>
            </a:extLst>
          </p:cNvPr>
          <p:cNvSpPr txBox="1"/>
          <p:nvPr/>
        </p:nvSpPr>
        <p:spPr>
          <a:xfrm>
            <a:off x="488949" y="2054625"/>
            <a:ext cx="3797929" cy="269626"/>
          </a:xfrm>
          <a:prstGeom prst="rect">
            <a:avLst/>
          </a:prstGeom>
          <a:noFill/>
        </p:spPr>
        <p:txBody>
          <a:bodyPr wrap="square" rtlCol="0">
            <a:spAutoFit/>
          </a:bodyPr>
          <a:lstStyle/>
          <a:p>
            <a:r>
              <a:rPr lang="en-US" sz="1152" dirty="0" err="1">
                <a:solidFill>
                  <a:schemeClr val="bg1"/>
                </a:solidFill>
              </a:rPr>
              <a:t>torna</a:t>
            </a:r>
            <a:r>
              <a:rPr lang="en-US" sz="1152" dirty="0">
                <a:solidFill>
                  <a:schemeClr val="bg1"/>
                </a:solidFill>
              </a:rPr>
              <a:t>-se </a:t>
            </a:r>
            <a:r>
              <a:rPr lang="en-US" sz="1152" dirty="0" err="1">
                <a:solidFill>
                  <a:schemeClr val="bg1"/>
                </a:solidFill>
              </a:rPr>
              <a:t>em</a:t>
            </a:r>
            <a:r>
              <a:rPr lang="en-US" sz="1152" dirty="0">
                <a:solidFill>
                  <a:schemeClr val="bg1"/>
                </a:solidFill>
              </a:rPr>
              <a:t> </a:t>
            </a:r>
            <a:r>
              <a:rPr lang="en-US" sz="1152" dirty="0" err="1">
                <a:solidFill>
                  <a:schemeClr val="bg1"/>
                </a:solidFill>
              </a:rPr>
              <a:t>uma</a:t>
            </a:r>
            <a:r>
              <a:rPr lang="en-US" sz="1152" dirty="0">
                <a:solidFill>
                  <a:schemeClr val="bg1"/>
                </a:solidFill>
              </a:rPr>
              <a:t> nova </a:t>
            </a:r>
            <a:r>
              <a:rPr lang="en-US" sz="1152" dirty="0" err="1">
                <a:solidFill>
                  <a:schemeClr val="bg1"/>
                </a:solidFill>
              </a:rPr>
              <a:t>criatura</a:t>
            </a:r>
            <a:r>
              <a:rPr lang="en-US" sz="1152" dirty="0">
                <a:solidFill>
                  <a:schemeClr val="bg1"/>
                </a:solidFill>
              </a:rPr>
              <a:t> (Ez. 36:26; 2 Cor. 5:17),</a:t>
            </a:r>
          </a:p>
        </p:txBody>
      </p:sp>
      <p:sp>
        <p:nvSpPr>
          <p:cNvPr id="21" name="CaixaDeTexto 10">
            <a:extLst>
              <a:ext uri="{FF2B5EF4-FFF2-40B4-BE49-F238E27FC236}">
                <a16:creationId xmlns:a16="http://schemas.microsoft.com/office/drawing/2014/main" id="{32F0920F-9130-99E8-B508-038FF152C6B9}"/>
              </a:ext>
            </a:extLst>
          </p:cNvPr>
          <p:cNvSpPr txBox="1"/>
          <p:nvPr/>
        </p:nvSpPr>
        <p:spPr>
          <a:xfrm>
            <a:off x="464553" y="2282848"/>
            <a:ext cx="1788648" cy="269626"/>
          </a:xfrm>
          <a:prstGeom prst="rect">
            <a:avLst/>
          </a:prstGeom>
          <a:noFill/>
        </p:spPr>
        <p:txBody>
          <a:bodyPr wrap="square" rtlCol="0">
            <a:spAutoFit/>
          </a:bodyPr>
          <a:lstStyle/>
          <a:p>
            <a:r>
              <a:rPr lang="en-US" sz="1152" dirty="0" err="1">
                <a:solidFill>
                  <a:schemeClr val="bg1"/>
                </a:solidFill>
                <a:latin typeface="Barlow" pitchFamily="2" charset="77"/>
              </a:rPr>
              <a:t>como</a:t>
            </a:r>
            <a:r>
              <a:rPr lang="en-US" sz="1152" dirty="0">
                <a:solidFill>
                  <a:schemeClr val="bg1"/>
                </a:solidFill>
                <a:latin typeface="Barlow" pitchFamily="2" charset="77"/>
              </a:rPr>
              <a:t> </a:t>
            </a:r>
            <a:r>
              <a:rPr lang="en-US" sz="1152" dirty="0" err="1">
                <a:solidFill>
                  <a:schemeClr val="bg1"/>
                </a:solidFill>
                <a:latin typeface="Barlow" pitchFamily="2" charset="77"/>
              </a:rPr>
              <a:t>seu</a:t>
            </a:r>
            <a:r>
              <a:rPr lang="en-US" sz="1152" dirty="0">
                <a:solidFill>
                  <a:schemeClr val="bg1"/>
                </a:solidFill>
                <a:latin typeface="Barlow" pitchFamily="2" charset="77"/>
              </a:rPr>
              <a:t> </a:t>
            </a:r>
            <a:r>
              <a:rPr lang="en-US" sz="1152" dirty="0" err="1">
                <a:solidFill>
                  <a:schemeClr val="bg1"/>
                </a:solidFill>
                <a:latin typeface="Barlow" pitchFamily="2" charset="77"/>
              </a:rPr>
              <a:t>representante</a:t>
            </a:r>
            <a:r>
              <a:rPr lang="en-US" sz="1152" dirty="0">
                <a:solidFill>
                  <a:schemeClr val="bg1"/>
                </a:solidFill>
                <a:latin typeface="Barlow" pitchFamily="2" charset="77"/>
              </a:rPr>
              <a:t>, </a:t>
            </a:r>
          </a:p>
        </p:txBody>
      </p:sp>
    </p:spTree>
    <p:extLst>
      <p:ext uri="{BB962C8B-B14F-4D97-AF65-F5344CB8AC3E}">
        <p14:creationId xmlns:p14="http://schemas.microsoft.com/office/powerpoint/2010/main" val="314240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0" end="0"/>
                                            </p:txEl>
                                          </p:spTgt>
                                        </p:tgtEl>
                                        <p:attrNameLst>
                                          <p:attrName>ppt_c</p:attrName>
                                        </p:attrNameLst>
                                      </p:cBhvr>
                                      <p:to>
                                        <a:srgbClr val="00ACFF"/>
                                      </p:to>
                                    </p:animClr>
                                  </p:sub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subTnLst>
                                    <p:animClr clrSpc="rgb" dir="cw">
                                      <p:cBhvr override="childStyle">
                                        <p:cTn dur="1" fill="hold" display="0" masterRel="nextClick" afterEffect="1"/>
                                        <p:tgtEl>
                                          <p:spTgt spid="19"/>
                                        </p:tgtEl>
                                        <p:attrNameLst>
                                          <p:attrName>ppt_c</p:attrName>
                                        </p:attrNameLst>
                                      </p:cBhvr>
                                      <p:to>
                                        <a:srgbClr val="00ACFF"/>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00ACFF"/>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00ACFF"/>
                                      </p:to>
                                    </p:animClr>
                                  </p:sub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00ACFF"/>
                                      </p:to>
                                    </p:animClr>
                                  </p:sub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subTnLst>
                                    <p:animClr clrSpc="rgb" dir="cw">
                                      <p:cBhvr override="childStyle">
                                        <p:cTn dur="1" fill="hold" display="0" masterRel="nextClick" afterEffect="1"/>
                                        <p:tgtEl>
                                          <p:spTgt spid="14"/>
                                        </p:tgtEl>
                                        <p:attrNameLst>
                                          <p:attrName>ppt_c</p:attrName>
                                        </p:attrNameLst>
                                      </p:cBhvr>
                                      <p:to>
                                        <a:srgbClr val="00ACFF"/>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00ACFF"/>
                                      </p:to>
                                    </p:animClr>
                                  </p:sub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00ACFF"/>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nimClr clrSpc="rgb" dir="cw">
                                      <p:cBhvr override="childStyle">
                                        <p:cTn dur="1" fill="hold" display="0" masterRel="nextClick" afterEffect="1"/>
                                        <p:tgtEl>
                                          <p:spTgt spid="15"/>
                                        </p:tgtEl>
                                        <p:attrNameLst>
                                          <p:attrName>ppt_c</p:attrName>
                                        </p:attrNameLst>
                                      </p:cBhvr>
                                      <p:to>
                                        <a:srgbClr val="00ACFF"/>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00ACFF"/>
                                      </p:to>
                                    </p:animClr>
                                  </p:sub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subTnLst>
                                    <p:animClr clrSpc="rgb" dir="cw">
                                      <p:cBhvr override="childStyle">
                                        <p:cTn dur="1" fill="hold" display="0" masterRel="nextClick" afterEffect="1"/>
                                        <p:tgtEl>
                                          <p:spTgt spid="20"/>
                                        </p:tgtEl>
                                        <p:attrNameLst>
                                          <p:attrName>ppt_c</p:attrName>
                                        </p:attrNameLst>
                                      </p:cBhvr>
                                      <p:to>
                                        <a:srgbClr val="00ACFF"/>
                                      </p:to>
                                    </p:animClr>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00ACFF"/>
                                      </p:to>
                                    </p:animClr>
                                  </p:sub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nimClr clrSpc="rgb" dir="cw">
                                      <p:cBhvr override="childStyle">
                                        <p:cTn dur="1" fill="hold" display="0" masterRel="nextClick" afterEffect="1"/>
                                        <p:tgtEl>
                                          <p:spTgt spid="21"/>
                                        </p:tgtEl>
                                        <p:attrNameLst>
                                          <p:attrName>ppt_c</p:attrName>
                                        </p:attrNameLst>
                                      </p:cBhvr>
                                      <p:to>
                                        <a:srgbClr val="00ACFF"/>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subTnLst>
                                    <p:animClr clrSpc="rgb" dir="cw">
                                      <p:cBhvr override="childStyle">
                                        <p:cTn dur="1" fill="hold" display="0" masterRel="nextClick" afterEffect="1"/>
                                        <p:tgtEl>
                                          <p:spTgt spid="18"/>
                                        </p:tgtEl>
                                        <p:attrNameLst>
                                          <p:attrName>ppt_c</p:attrName>
                                        </p:attrNameLst>
                                      </p:cBhvr>
                                      <p:to>
                                        <a:srgbClr val="00ACFF"/>
                                      </p:to>
                                    </p:animClr>
                                  </p:sub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rgbClr val="00A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5"/>
      <p:bldP spid="2" grpId="0"/>
      <p:bldP spid="3" grpId="0"/>
      <p:bldP spid="4" grpId="0"/>
      <p:bldP spid="5" grpId="0"/>
      <p:bldP spid="6" grpId="0"/>
      <p:bldP spid="7" grpId="0"/>
      <p:bldP spid="12" grpId="0"/>
      <p:bldP spid="14" grpId="0"/>
      <p:bldP spid="15" grpId="0"/>
      <p:bldP spid="17"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41" y="0"/>
            <a:ext cx="5852159" cy="3291840"/>
          </a:xfrm>
          <a:prstGeom prst="rect">
            <a:avLst/>
          </a:prstGeom>
        </p:spPr>
      </p:pic>
      <p:sp>
        <p:nvSpPr>
          <p:cNvPr id="3" name="object 3"/>
          <p:cNvSpPr txBox="1"/>
          <p:nvPr/>
        </p:nvSpPr>
        <p:spPr>
          <a:xfrm>
            <a:off x="3079750" y="1150529"/>
            <a:ext cx="2253615" cy="1515800"/>
          </a:xfrm>
          <a:prstGeom prst="rect">
            <a:avLst/>
          </a:prstGeom>
        </p:spPr>
        <p:txBody>
          <a:bodyPr vert="horz" wrap="square" lIns="0" tIns="12700" rIns="0" bIns="0" rtlCol="0">
            <a:spAutoFit/>
          </a:bodyPr>
          <a:lstStyle/>
          <a:p>
            <a:pPr marL="12700" marR="5080" indent="163195" algn="r">
              <a:lnSpc>
                <a:spcPct val="100000"/>
              </a:lnSpc>
              <a:spcBef>
                <a:spcPts val="100"/>
              </a:spcBef>
            </a:pPr>
            <a:r>
              <a:rPr lang="pt-BR" sz="1200" dirty="0">
                <a:solidFill>
                  <a:schemeClr val="bg1"/>
                </a:solidFill>
                <a:latin typeface="Barlow"/>
                <a:cs typeface="Barlow"/>
              </a:rPr>
              <a:t>Somente através da administração da própria vida, e dos ambientes social e material de acordo com as especificações divinas</a:t>
            </a:r>
            <a:r>
              <a:rPr sz="1200" dirty="0">
                <a:solidFill>
                  <a:schemeClr val="bg1"/>
                </a:solidFill>
                <a:latin typeface="Barlow"/>
                <a:cs typeface="Barlow"/>
              </a:rPr>
              <a:t>.</a:t>
            </a:r>
            <a:endParaRPr lang="pt-BR" sz="1200" dirty="0">
              <a:solidFill>
                <a:schemeClr val="bg1"/>
              </a:solidFill>
              <a:latin typeface="Barlow"/>
              <a:cs typeface="Barlow"/>
            </a:endParaRPr>
          </a:p>
          <a:p>
            <a:pPr marL="12700" marR="5080" indent="163195" algn="r">
              <a:lnSpc>
                <a:spcPct val="100000"/>
              </a:lnSpc>
              <a:spcBef>
                <a:spcPts val="100"/>
              </a:spcBef>
            </a:pPr>
            <a:endParaRPr lang="en-US" sz="1200" spc="150" dirty="0">
              <a:solidFill>
                <a:schemeClr val="bg1"/>
              </a:solidFill>
              <a:latin typeface="Barlow"/>
              <a:cs typeface="Barlow"/>
            </a:endParaRPr>
          </a:p>
          <a:p>
            <a:pPr marL="12700" marR="5080" indent="163195" algn="r">
              <a:lnSpc>
                <a:spcPct val="100000"/>
              </a:lnSpc>
              <a:spcBef>
                <a:spcPts val="100"/>
              </a:spcBef>
            </a:pPr>
            <a:r>
              <a:rPr sz="1200" spc="150" dirty="0">
                <a:solidFill>
                  <a:schemeClr val="bg1"/>
                </a:solidFill>
                <a:latin typeface="Barlow"/>
                <a:cs typeface="Barlow"/>
              </a:rPr>
              <a:t> </a:t>
            </a:r>
            <a:r>
              <a:rPr lang="pt-BR" sz="1200" dirty="0">
                <a:solidFill>
                  <a:schemeClr val="bg1"/>
                </a:solidFill>
                <a:latin typeface="Barlow"/>
                <a:cs typeface="Barlow"/>
              </a:rPr>
              <a:t>Mas como administrar a vida e aquilo que a cerca</a:t>
            </a:r>
            <a:r>
              <a:rPr sz="1200" spc="-25" dirty="0">
                <a:solidFill>
                  <a:schemeClr val="bg1"/>
                </a:solidFill>
                <a:latin typeface="Barlow"/>
                <a:cs typeface="Barlow"/>
              </a:rPr>
              <a:t>?</a:t>
            </a:r>
            <a:endParaRPr sz="1200" dirty="0">
              <a:solidFill>
                <a:schemeClr val="bg1"/>
              </a:solidFill>
              <a:latin typeface="Barlow"/>
              <a:cs typeface="Barlow"/>
            </a:endParaRPr>
          </a:p>
        </p:txBody>
      </p:sp>
      <p:sp>
        <p:nvSpPr>
          <p:cNvPr id="4" name="CaixaDeTexto 9">
            <a:extLst>
              <a:ext uri="{FF2B5EF4-FFF2-40B4-BE49-F238E27FC236}">
                <a16:creationId xmlns:a16="http://schemas.microsoft.com/office/drawing/2014/main" id="{08EB4358-DD4C-73C5-9617-7BEF801E6D6B}"/>
              </a:ext>
            </a:extLst>
          </p:cNvPr>
          <p:cNvSpPr txBox="1"/>
          <p:nvPr/>
        </p:nvSpPr>
        <p:spPr>
          <a:xfrm>
            <a:off x="2470150" y="252099"/>
            <a:ext cx="2930641" cy="646331"/>
          </a:xfrm>
          <a:prstGeom prst="rect">
            <a:avLst/>
          </a:prstGeom>
          <a:noFill/>
        </p:spPr>
        <p:txBody>
          <a:bodyPr wrap="square" rtlCol="0">
            <a:spAutoFit/>
          </a:bodyPr>
          <a:lstStyle/>
          <a:p>
            <a:pPr algn="r"/>
            <a:r>
              <a:rPr lang="en-US" dirty="0">
                <a:solidFill>
                  <a:schemeClr val="bg1"/>
                </a:solidFill>
                <a:latin typeface="Anton" panose="00000500000000000000" pitchFamily="2" charset="0"/>
              </a:rPr>
              <a:t>COMO ENCONTRAR FELICIDADE E SIGNIFICADO?</a:t>
            </a:r>
            <a:endParaRPr lang="pt-BR" dirty="0">
              <a:solidFill>
                <a:schemeClr val="bg1"/>
              </a:solidFill>
              <a:latin typeface="Anton"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8C019D08-4FEE-10BC-7B5E-D6CD6C876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1"/>
            <a:ext cx="5854700" cy="3293269"/>
          </a:xfrm>
          <a:prstGeom prst="rect">
            <a:avLst/>
          </a:prstGeom>
        </p:spPr>
      </p:pic>
      <p:sp>
        <p:nvSpPr>
          <p:cNvPr id="10" name="CaixaDeTexto 9">
            <a:extLst>
              <a:ext uri="{FF2B5EF4-FFF2-40B4-BE49-F238E27FC236}">
                <a16:creationId xmlns:a16="http://schemas.microsoft.com/office/drawing/2014/main" id="{6ECB3379-D04E-8E9A-3A91-22AAC7D17566}"/>
              </a:ext>
            </a:extLst>
          </p:cNvPr>
          <p:cNvSpPr txBox="1"/>
          <p:nvPr/>
        </p:nvSpPr>
        <p:spPr>
          <a:xfrm>
            <a:off x="500609" y="138943"/>
            <a:ext cx="5064342" cy="978986"/>
          </a:xfrm>
          <a:prstGeom prst="rect">
            <a:avLst/>
          </a:prstGeom>
          <a:noFill/>
        </p:spPr>
        <p:txBody>
          <a:bodyPr wrap="square" rtlCol="0">
            <a:spAutoFit/>
          </a:bodyPr>
          <a:lstStyle/>
          <a:p>
            <a:r>
              <a:rPr lang="en-US" sz="2881" dirty="0">
                <a:solidFill>
                  <a:schemeClr val="bg1"/>
                </a:solidFill>
                <a:latin typeface="Anton" panose="00000500000000000000" pitchFamily="2" charset="0"/>
              </a:rPr>
              <a:t>NOSSA MENSAGEM PARA OS ÚLTIMOS DIAS:</a:t>
            </a:r>
            <a:endParaRPr lang="pt-BR" sz="2881" dirty="0">
              <a:solidFill>
                <a:schemeClr val="bg1"/>
              </a:solidFill>
              <a:latin typeface="Anton" panose="00000500000000000000" pitchFamily="2" charset="0"/>
            </a:endParaRPr>
          </a:p>
        </p:txBody>
      </p:sp>
      <p:sp>
        <p:nvSpPr>
          <p:cNvPr id="11" name="CaixaDeTexto 10">
            <a:extLst>
              <a:ext uri="{FF2B5EF4-FFF2-40B4-BE49-F238E27FC236}">
                <a16:creationId xmlns:a16="http://schemas.microsoft.com/office/drawing/2014/main" id="{D555D9FB-E300-6BF8-3522-E143FF1DFF8E}"/>
              </a:ext>
            </a:extLst>
          </p:cNvPr>
          <p:cNvSpPr txBox="1"/>
          <p:nvPr/>
        </p:nvSpPr>
        <p:spPr>
          <a:xfrm>
            <a:off x="500609" y="1537758"/>
            <a:ext cx="4974730" cy="446917"/>
          </a:xfrm>
          <a:prstGeom prst="rect">
            <a:avLst/>
          </a:prstGeom>
          <a:noFill/>
        </p:spPr>
        <p:txBody>
          <a:bodyPr wrap="square" rtlCol="0">
            <a:spAutoFit/>
          </a:bodyPr>
          <a:lstStyle/>
          <a:p>
            <a:r>
              <a:rPr lang="en-US" sz="1152" dirty="0">
                <a:solidFill>
                  <a:schemeClr val="bg1"/>
                </a:solidFill>
                <a:latin typeface="Barlow" pitchFamily="2" charset="77"/>
              </a:rPr>
              <a:t>“… </a:t>
            </a:r>
            <a:r>
              <a:rPr lang="en-US" sz="1152" dirty="0" err="1">
                <a:solidFill>
                  <a:schemeClr val="bg1"/>
                </a:solidFill>
                <a:latin typeface="Barlow" pitchFamily="2" charset="77"/>
              </a:rPr>
              <a:t>Temei</a:t>
            </a:r>
            <a:r>
              <a:rPr lang="en-US" sz="1152" dirty="0">
                <a:solidFill>
                  <a:schemeClr val="bg1"/>
                </a:solidFill>
                <a:latin typeface="Barlow" pitchFamily="2" charset="77"/>
              </a:rPr>
              <a:t> a Deus e </a:t>
            </a:r>
            <a:r>
              <a:rPr lang="en-US" sz="1152" dirty="0" err="1">
                <a:solidFill>
                  <a:schemeClr val="bg1"/>
                </a:solidFill>
                <a:latin typeface="Barlow" pitchFamily="2" charset="77"/>
              </a:rPr>
              <a:t>dai-Lhe</a:t>
            </a:r>
            <a:r>
              <a:rPr lang="en-US" sz="1152" dirty="0">
                <a:solidFill>
                  <a:schemeClr val="bg1"/>
                </a:solidFill>
                <a:latin typeface="Barlow" pitchFamily="2" charset="77"/>
              </a:rPr>
              <a:t> gloria </a:t>
            </a:r>
            <a:r>
              <a:rPr lang="en-US" sz="1152" dirty="0" err="1">
                <a:solidFill>
                  <a:schemeClr val="bg1"/>
                </a:solidFill>
                <a:latin typeface="Barlow" pitchFamily="2" charset="77"/>
              </a:rPr>
              <a:t>porque</a:t>
            </a:r>
            <a:r>
              <a:rPr lang="en-US" sz="1152" dirty="0">
                <a:solidFill>
                  <a:schemeClr val="bg1"/>
                </a:solidFill>
                <a:latin typeface="Barlow" pitchFamily="2" charset="77"/>
              </a:rPr>
              <a:t> </a:t>
            </a:r>
            <a:r>
              <a:rPr lang="en-US" sz="1152" dirty="0" err="1">
                <a:solidFill>
                  <a:schemeClr val="bg1"/>
                </a:solidFill>
                <a:latin typeface="Barlow" pitchFamily="2" charset="77"/>
              </a:rPr>
              <a:t>é</a:t>
            </a:r>
            <a:r>
              <a:rPr lang="en-US" sz="1152" dirty="0">
                <a:solidFill>
                  <a:schemeClr val="bg1"/>
                </a:solidFill>
                <a:latin typeface="Barlow" pitchFamily="2" charset="77"/>
              </a:rPr>
              <a:t> </a:t>
            </a:r>
            <a:r>
              <a:rPr lang="en-US" sz="1152" dirty="0" err="1">
                <a:solidFill>
                  <a:schemeClr val="bg1"/>
                </a:solidFill>
                <a:latin typeface="Barlow" pitchFamily="2" charset="77"/>
              </a:rPr>
              <a:t>chegada</a:t>
            </a:r>
            <a:r>
              <a:rPr lang="en-US" sz="1152" dirty="0">
                <a:solidFill>
                  <a:schemeClr val="bg1"/>
                </a:solidFill>
                <a:latin typeface="Barlow" pitchFamily="2" charset="77"/>
              </a:rPr>
              <a:t> a hora do </a:t>
            </a:r>
            <a:r>
              <a:rPr lang="en-US" sz="1152" dirty="0" err="1">
                <a:solidFill>
                  <a:schemeClr val="bg1"/>
                </a:solidFill>
                <a:latin typeface="Barlow" pitchFamily="2" charset="77"/>
              </a:rPr>
              <a:t>Seu</a:t>
            </a:r>
            <a:r>
              <a:rPr lang="en-US" sz="1152" dirty="0">
                <a:solidFill>
                  <a:schemeClr val="bg1"/>
                </a:solidFill>
                <a:latin typeface="Barlow" pitchFamily="2" charset="77"/>
              </a:rPr>
              <a:t> </a:t>
            </a:r>
            <a:r>
              <a:rPr lang="en-US" sz="1152" dirty="0" err="1">
                <a:solidFill>
                  <a:schemeClr val="bg1"/>
                </a:solidFill>
                <a:latin typeface="Barlow" pitchFamily="2" charset="77"/>
              </a:rPr>
              <a:t>juízo</a:t>
            </a:r>
            <a:r>
              <a:rPr lang="en-US" sz="1152" dirty="0">
                <a:solidFill>
                  <a:schemeClr val="bg1"/>
                </a:solidFill>
                <a:latin typeface="Barlow" pitchFamily="2" charset="77"/>
              </a:rPr>
              <a:t>.” Apoc. 14:7</a:t>
            </a:r>
            <a:endParaRPr lang="pt-BR" sz="1152" b="1" dirty="0">
              <a:solidFill>
                <a:schemeClr val="bg1"/>
              </a:solidFill>
              <a:latin typeface="Barlow" pitchFamily="2" charset="77"/>
            </a:endParaRPr>
          </a:p>
        </p:txBody>
      </p:sp>
      <p:sp>
        <p:nvSpPr>
          <p:cNvPr id="5" name="CaixaDeTexto 10">
            <a:extLst>
              <a:ext uri="{FF2B5EF4-FFF2-40B4-BE49-F238E27FC236}">
                <a16:creationId xmlns:a16="http://schemas.microsoft.com/office/drawing/2014/main" id="{B4C5A39C-A54C-5808-CCA5-CEF411F9D4D4}"/>
              </a:ext>
            </a:extLst>
          </p:cNvPr>
          <p:cNvSpPr txBox="1"/>
          <p:nvPr/>
        </p:nvSpPr>
        <p:spPr>
          <a:xfrm>
            <a:off x="500609" y="1117929"/>
            <a:ext cx="4044398" cy="269626"/>
          </a:xfrm>
          <a:prstGeom prst="rect">
            <a:avLst/>
          </a:prstGeom>
          <a:noFill/>
        </p:spPr>
        <p:txBody>
          <a:bodyPr wrap="square" rtlCol="0">
            <a:spAutoFit/>
          </a:bodyPr>
          <a:lstStyle/>
          <a:p>
            <a:r>
              <a:rPr lang="en-US" sz="1152" dirty="0">
                <a:solidFill>
                  <a:schemeClr val="bg1"/>
                </a:solidFill>
                <a:latin typeface="Barlow" pitchFamily="2" charset="77"/>
              </a:rPr>
              <a:t>“… para </a:t>
            </a:r>
            <a:r>
              <a:rPr lang="en-US" sz="1152" dirty="0" err="1">
                <a:solidFill>
                  <a:schemeClr val="bg1"/>
                </a:solidFill>
                <a:latin typeface="Barlow" pitchFamily="2" charset="77"/>
              </a:rPr>
              <a:t>cada</a:t>
            </a:r>
            <a:r>
              <a:rPr lang="en-US" sz="1152" dirty="0">
                <a:solidFill>
                  <a:schemeClr val="bg1"/>
                </a:solidFill>
                <a:latin typeface="Barlow" pitchFamily="2" charset="77"/>
              </a:rPr>
              <a:t> </a:t>
            </a:r>
            <a:r>
              <a:rPr lang="en-US" sz="1152" dirty="0" err="1">
                <a:solidFill>
                  <a:schemeClr val="bg1"/>
                </a:solidFill>
                <a:latin typeface="Barlow" pitchFamily="2" charset="77"/>
              </a:rPr>
              <a:t>nação</a:t>
            </a:r>
            <a:r>
              <a:rPr lang="en-US" sz="1152" dirty="0">
                <a:solidFill>
                  <a:schemeClr val="bg1"/>
                </a:solidFill>
                <a:latin typeface="Barlow" pitchFamily="2" charset="77"/>
              </a:rPr>
              <a:t>, </a:t>
            </a:r>
            <a:r>
              <a:rPr lang="en-US" sz="1152" dirty="0" err="1">
                <a:solidFill>
                  <a:schemeClr val="bg1"/>
                </a:solidFill>
                <a:latin typeface="Barlow" pitchFamily="2" charset="77"/>
              </a:rPr>
              <a:t>língua</a:t>
            </a:r>
            <a:r>
              <a:rPr lang="en-US" sz="1152" dirty="0">
                <a:solidFill>
                  <a:schemeClr val="bg1"/>
                </a:solidFill>
                <a:latin typeface="Barlow" pitchFamily="2" charset="77"/>
              </a:rPr>
              <a:t>, </a:t>
            </a:r>
            <a:r>
              <a:rPr lang="en-US" sz="1152" dirty="0" err="1">
                <a:solidFill>
                  <a:schemeClr val="bg1"/>
                </a:solidFill>
                <a:latin typeface="Barlow" pitchFamily="2" charset="77"/>
              </a:rPr>
              <a:t>tribo</a:t>
            </a:r>
            <a:r>
              <a:rPr lang="en-US" sz="1152" dirty="0">
                <a:solidFill>
                  <a:schemeClr val="bg1"/>
                </a:solidFill>
                <a:latin typeface="Barlow" pitchFamily="2" charset="77"/>
              </a:rPr>
              <a:t> e </a:t>
            </a:r>
            <a:r>
              <a:rPr lang="en-US" sz="1152" dirty="0" err="1">
                <a:solidFill>
                  <a:schemeClr val="bg1"/>
                </a:solidFill>
                <a:latin typeface="Barlow" pitchFamily="2" charset="77"/>
              </a:rPr>
              <a:t>povo</a:t>
            </a:r>
            <a:r>
              <a:rPr lang="en-US" sz="1152" dirty="0">
                <a:solidFill>
                  <a:schemeClr val="bg1"/>
                </a:solidFill>
                <a:latin typeface="Barlow" pitchFamily="2" charset="77"/>
              </a:rPr>
              <a:t>.” Apoc. 14:6</a:t>
            </a:r>
          </a:p>
        </p:txBody>
      </p:sp>
      <p:sp>
        <p:nvSpPr>
          <p:cNvPr id="13" name="TextBox 12">
            <a:extLst>
              <a:ext uri="{FF2B5EF4-FFF2-40B4-BE49-F238E27FC236}">
                <a16:creationId xmlns:a16="http://schemas.microsoft.com/office/drawing/2014/main" id="{247E42B6-4BE7-6104-08BC-312AE46F1FDE}"/>
              </a:ext>
            </a:extLst>
          </p:cNvPr>
          <p:cNvSpPr txBox="1"/>
          <p:nvPr/>
        </p:nvSpPr>
        <p:spPr>
          <a:xfrm>
            <a:off x="1643511" y="2827977"/>
            <a:ext cx="431149" cy="269626"/>
          </a:xfrm>
          <a:prstGeom prst="rect">
            <a:avLst/>
          </a:prstGeom>
          <a:noFill/>
        </p:spPr>
        <p:txBody>
          <a:bodyPr wrap="square" rtlCol="0">
            <a:spAutoFit/>
          </a:bodyPr>
          <a:lstStyle/>
          <a:p>
            <a:endParaRPr lang="en-US" sz="1152" dirty="0">
              <a:solidFill>
                <a:schemeClr val="bg1"/>
              </a:solidFill>
              <a:latin typeface="Barlow" pitchFamily="2" charset="77"/>
            </a:endParaRPr>
          </a:p>
        </p:txBody>
      </p:sp>
      <p:sp>
        <p:nvSpPr>
          <p:cNvPr id="20" name="CaixaDeTexto 10">
            <a:extLst>
              <a:ext uri="{FF2B5EF4-FFF2-40B4-BE49-F238E27FC236}">
                <a16:creationId xmlns:a16="http://schemas.microsoft.com/office/drawing/2014/main" id="{2D25256B-C3F9-9DD6-79B4-C891E43996CB}"/>
              </a:ext>
            </a:extLst>
          </p:cNvPr>
          <p:cNvSpPr txBox="1"/>
          <p:nvPr/>
        </p:nvSpPr>
        <p:spPr>
          <a:xfrm>
            <a:off x="500609" y="2134943"/>
            <a:ext cx="4695438" cy="624210"/>
          </a:xfrm>
          <a:prstGeom prst="rect">
            <a:avLst/>
          </a:prstGeom>
          <a:noFill/>
        </p:spPr>
        <p:txBody>
          <a:bodyPr wrap="square" rtlCol="0">
            <a:spAutoFit/>
          </a:bodyPr>
          <a:lstStyle/>
          <a:p>
            <a:r>
              <a:rPr lang="en-US" sz="1152" dirty="0">
                <a:solidFill>
                  <a:schemeClr val="bg1"/>
                </a:solidFill>
              </a:rPr>
              <a:t>Mark Finley: “Temer a Deus </a:t>
            </a:r>
            <a:r>
              <a:rPr lang="en-US" sz="1152" dirty="0" err="1">
                <a:solidFill>
                  <a:schemeClr val="bg1"/>
                </a:solidFill>
              </a:rPr>
              <a:t>é</a:t>
            </a:r>
            <a:r>
              <a:rPr lang="en-US" sz="1152" dirty="0">
                <a:solidFill>
                  <a:schemeClr val="bg1"/>
                </a:solidFill>
              </a:rPr>
              <a:t> faze-Lo </a:t>
            </a:r>
            <a:r>
              <a:rPr lang="en-US" sz="1152" dirty="0" err="1">
                <a:solidFill>
                  <a:schemeClr val="bg1"/>
                </a:solidFill>
              </a:rPr>
              <a:t>primeiro</a:t>
            </a:r>
            <a:r>
              <a:rPr lang="en-US" sz="1152" dirty="0">
                <a:solidFill>
                  <a:schemeClr val="bg1"/>
                </a:solidFill>
              </a:rPr>
              <a:t> </a:t>
            </a:r>
            <a:r>
              <a:rPr lang="en-US" sz="1152" dirty="0" err="1">
                <a:solidFill>
                  <a:schemeClr val="bg1"/>
                </a:solidFill>
              </a:rPr>
              <a:t>em</a:t>
            </a:r>
            <a:r>
              <a:rPr lang="en-US" sz="1152" dirty="0">
                <a:solidFill>
                  <a:schemeClr val="bg1"/>
                </a:solidFill>
              </a:rPr>
              <a:t> </a:t>
            </a:r>
            <a:r>
              <a:rPr lang="en-US" sz="1152" dirty="0" err="1">
                <a:solidFill>
                  <a:schemeClr val="bg1"/>
                </a:solidFill>
              </a:rPr>
              <a:t>nossas</a:t>
            </a:r>
            <a:r>
              <a:rPr lang="en-US" sz="1152" dirty="0">
                <a:solidFill>
                  <a:schemeClr val="bg1"/>
                </a:solidFill>
              </a:rPr>
              <a:t> </a:t>
            </a:r>
            <a:r>
              <a:rPr lang="en-US" sz="1152" dirty="0" err="1">
                <a:solidFill>
                  <a:schemeClr val="bg1"/>
                </a:solidFill>
              </a:rPr>
              <a:t>vidas</a:t>
            </a:r>
            <a:r>
              <a:rPr lang="en-US" sz="1152" dirty="0">
                <a:solidFill>
                  <a:schemeClr val="bg1"/>
                </a:solidFill>
              </a:rPr>
              <a:t>.” </a:t>
            </a:r>
            <a:r>
              <a:rPr lang="en-US" sz="1152" i="1" dirty="0">
                <a:solidFill>
                  <a:schemeClr val="bg1"/>
                </a:solidFill>
              </a:rPr>
              <a:t>As </a:t>
            </a:r>
            <a:r>
              <a:rPr lang="en-US" sz="1152" i="1" dirty="0" err="1">
                <a:solidFill>
                  <a:schemeClr val="bg1"/>
                </a:solidFill>
              </a:rPr>
              <a:t>Três</a:t>
            </a:r>
            <a:r>
              <a:rPr lang="en-US" sz="1152" i="1" dirty="0">
                <a:solidFill>
                  <a:schemeClr val="bg1"/>
                </a:solidFill>
              </a:rPr>
              <a:t> </a:t>
            </a:r>
            <a:r>
              <a:rPr lang="en-US" sz="1152" i="1" dirty="0" err="1">
                <a:solidFill>
                  <a:schemeClr val="bg1"/>
                </a:solidFill>
              </a:rPr>
              <a:t>Mensagens</a:t>
            </a:r>
            <a:r>
              <a:rPr lang="en-US" sz="1152" i="1" dirty="0">
                <a:solidFill>
                  <a:schemeClr val="bg1"/>
                </a:solidFill>
              </a:rPr>
              <a:t> </a:t>
            </a:r>
            <a:r>
              <a:rPr lang="en-US" sz="1152" i="1" dirty="0" err="1">
                <a:solidFill>
                  <a:schemeClr val="bg1"/>
                </a:solidFill>
              </a:rPr>
              <a:t>Angélicas</a:t>
            </a:r>
            <a:r>
              <a:rPr lang="en-US" sz="1152" i="1" dirty="0">
                <a:solidFill>
                  <a:schemeClr val="bg1"/>
                </a:solidFill>
              </a:rPr>
              <a:t> </a:t>
            </a:r>
            <a:r>
              <a:rPr lang="en-US" sz="1152" dirty="0">
                <a:solidFill>
                  <a:schemeClr val="bg1"/>
                </a:solidFill>
              </a:rPr>
              <a:t>(LES, 18 de Abril de 2023), </a:t>
            </a:r>
            <a:r>
              <a:rPr lang="en-US" sz="1152" dirty="0" err="1">
                <a:solidFill>
                  <a:schemeClr val="bg1"/>
                </a:solidFill>
              </a:rPr>
              <a:t>pag</a:t>
            </a:r>
            <a:r>
              <a:rPr lang="en-US" sz="1152" dirty="0">
                <a:solidFill>
                  <a:schemeClr val="bg1"/>
                </a:solidFill>
              </a:rPr>
              <a:t> 33 (</a:t>
            </a:r>
            <a:r>
              <a:rPr lang="en-US" sz="1152" dirty="0" err="1">
                <a:solidFill>
                  <a:schemeClr val="bg1"/>
                </a:solidFill>
              </a:rPr>
              <a:t>Inglês</a:t>
            </a:r>
            <a:r>
              <a:rPr lang="en-US" sz="1152" dirty="0">
                <a:solidFill>
                  <a:schemeClr val="bg1"/>
                </a:solidFill>
              </a:rPr>
              <a:t>).</a:t>
            </a:r>
          </a:p>
        </p:txBody>
      </p:sp>
    </p:spTree>
    <p:extLst>
      <p:ext uri="{BB962C8B-B14F-4D97-AF65-F5344CB8AC3E}">
        <p14:creationId xmlns:p14="http://schemas.microsoft.com/office/powerpoint/2010/main" val="16909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0" end="0"/>
                                            </p:txEl>
                                          </p:spTgt>
                                        </p:tgtEl>
                                        <p:attrNameLst>
                                          <p:attrName>ppt_c</p:attrName>
                                        </p:attrNameLst>
                                      </p:cBhvr>
                                      <p:to>
                                        <a:srgbClr val="00ACF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0" end="0"/>
                                            </p:txEl>
                                          </p:spTgt>
                                        </p:tgtEl>
                                        <p:attrNameLst>
                                          <p:attrName>ppt_c</p:attrName>
                                        </p:attrNameLst>
                                      </p:cBhvr>
                                      <p:to>
                                        <a:srgbClr val="00A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5"/>
      <p:bldP spid="20" grpId="0" build="p" bldLvl="5"/>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BB5C0BC8-926F-99D3-9766-610A42EA3B19}"/>
              </a:ext>
            </a:extLst>
          </p:cNvPr>
          <p:cNvSpPr txBox="1"/>
          <p:nvPr/>
        </p:nvSpPr>
        <p:spPr>
          <a:xfrm>
            <a:off x="1327150" y="200025"/>
            <a:ext cx="4149841" cy="535659"/>
          </a:xfrm>
          <a:prstGeom prst="rect">
            <a:avLst/>
          </a:prstGeom>
          <a:noFill/>
        </p:spPr>
        <p:txBody>
          <a:bodyPr wrap="square" rtlCol="0">
            <a:spAutoFit/>
          </a:bodyPr>
          <a:lstStyle/>
          <a:p>
            <a:pPr algn="r"/>
            <a:r>
              <a:rPr lang="en-US" sz="2881" dirty="0">
                <a:solidFill>
                  <a:schemeClr val="bg1"/>
                </a:solidFill>
                <a:latin typeface="Anton" panose="00000500000000000000" pitchFamily="2" charset="0"/>
              </a:rPr>
              <a:t>PRINCÍPIO-CHAVE DE JESUS</a:t>
            </a:r>
            <a:endParaRPr lang="pt-BR" sz="2881" dirty="0">
              <a:solidFill>
                <a:schemeClr val="bg1"/>
              </a:solidFill>
              <a:latin typeface="Anton" panose="00000500000000000000" pitchFamily="2" charset="0"/>
            </a:endParaRPr>
          </a:p>
        </p:txBody>
      </p:sp>
      <p:sp>
        <p:nvSpPr>
          <p:cNvPr id="6" name="object 3">
            <a:extLst>
              <a:ext uri="{FF2B5EF4-FFF2-40B4-BE49-F238E27FC236}">
                <a16:creationId xmlns:a16="http://schemas.microsoft.com/office/drawing/2014/main" id="{1E98006A-ACFE-601F-1A53-53A80AB1E5D2}"/>
              </a:ext>
            </a:extLst>
          </p:cNvPr>
          <p:cNvSpPr txBox="1"/>
          <p:nvPr/>
        </p:nvSpPr>
        <p:spPr>
          <a:xfrm>
            <a:off x="2698750" y="1190625"/>
            <a:ext cx="2710815" cy="997709"/>
          </a:xfrm>
          <a:prstGeom prst="rect">
            <a:avLst/>
          </a:prstGeom>
        </p:spPr>
        <p:txBody>
          <a:bodyPr vert="horz" wrap="square" lIns="0" tIns="12700" rIns="0" bIns="0" rtlCol="0">
            <a:spAutoFit/>
          </a:bodyPr>
          <a:lstStyle/>
          <a:p>
            <a:pPr marL="12700" marR="5080" indent="163195" algn="r">
              <a:lnSpc>
                <a:spcPct val="100000"/>
              </a:lnSpc>
              <a:spcBef>
                <a:spcPts val="100"/>
              </a:spcBef>
            </a:pPr>
            <a:r>
              <a:rPr lang="pt-BR" sz="1600" dirty="0">
                <a:solidFill>
                  <a:schemeClr val="bg1"/>
                </a:solidFill>
                <a:latin typeface="Barlow"/>
                <a:cs typeface="Barlow"/>
              </a:rPr>
              <a:t>“Mas buscai primeiro o reino de Deus e Sua justiça, e todas estas coisas vos serão </a:t>
            </a:r>
            <a:r>
              <a:rPr lang="pt-BR" sz="1600" dirty="0" err="1">
                <a:solidFill>
                  <a:schemeClr val="bg1"/>
                </a:solidFill>
                <a:latin typeface="Barlow"/>
                <a:cs typeface="Barlow"/>
              </a:rPr>
              <a:t>acrescentadas.”Mateus</a:t>
            </a:r>
            <a:r>
              <a:rPr lang="pt-BR" sz="1600" dirty="0">
                <a:solidFill>
                  <a:schemeClr val="bg1"/>
                </a:solidFill>
                <a:latin typeface="Barlow"/>
                <a:cs typeface="Barlow"/>
              </a:rPr>
              <a:t> 6:33</a:t>
            </a:r>
            <a:endParaRPr sz="1600" dirty="0">
              <a:solidFill>
                <a:schemeClr val="bg1"/>
              </a:solidFill>
              <a:latin typeface="Barlow"/>
              <a:cs typeface="Barlow"/>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530D3A7F-5CD4-299E-C347-B0F9B37C4CD4}"/>
              </a:ext>
            </a:extLst>
          </p:cNvPr>
          <p:cNvSpPr txBox="1"/>
          <p:nvPr/>
        </p:nvSpPr>
        <p:spPr>
          <a:xfrm>
            <a:off x="2470150" y="276208"/>
            <a:ext cx="3048000" cy="535659"/>
          </a:xfrm>
          <a:prstGeom prst="rect">
            <a:avLst/>
          </a:prstGeom>
          <a:noFill/>
        </p:spPr>
        <p:txBody>
          <a:bodyPr wrap="square" rtlCol="0">
            <a:spAutoFit/>
          </a:bodyPr>
          <a:lstStyle/>
          <a:p>
            <a:pPr algn="r"/>
            <a:r>
              <a:rPr lang="en-US" sz="2881" dirty="0">
                <a:solidFill>
                  <a:schemeClr val="bg1"/>
                </a:solidFill>
                <a:latin typeface="Anton" panose="00000500000000000000" pitchFamily="2" charset="0"/>
              </a:rPr>
              <a:t>O QUE SATANÁS FEZ…</a:t>
            </a:r>
            <a:endParaRPr lang="pt-BR" sz="2881" dirty="0">
              <a:solidFill>
                <a:schemeClr val="bg1"/>
              </a:solidFill>
              <a:latin typeface="Anton" panose="00000500000000000000" pitchFamily="2" charset="0"/>
            </a:endParaRPr>
          </a:p>
        </p:txBody>
      </p:sp>
      <p:sp>
        <p:nvSpPr>
          <p:cNvPr id="5" name="object 3">
            <a:extLst>
              <a:ext uri="{FF2B5EF4-FFF2-40B4-BE49-F238E27FC236}">
                <a16:creationId xmlns:a16="http://schemas.microsoft.com/office/drawing/2014/main" id="{5E857B37-08BF-AF75-BA01-701CE3D45105}"/>
              </a:ext>
            </a:extLst>
          </p:cNvPr>
          <p:cNvSpPr txBox="1"/>
          <p:nvPr/>
        </p:nvSpPr>
        <p:spPr>
          <a:xfrm>
            <a:off x="2216901" y="1343025"/>
            <a:ext cx="3124200" cy="1546577"/>
          </a:xfrm>
          <a:prstGeom prst="rect">
            <a:avLst/>
          </a:prstGeom>
        </p:spPr>
        <p:txBody>
          <a:bodyPr vert="horz" wrap="square" lIns="0" tIns="12700" rIns="0" bIns="0" rtlCol="0">
            <a:spAutoFit/>
          </a:bodyPr>
          <a:lstStyle/>
          <a:p>
            <a:pPr marL="184150" marR="5080" indent="-171450" algn="r">
              <a:lnSpc>
                <a:spcPct val="100000"/>
              </a:lnSpc>
              <a:spcBef>
                <a:spcPts val="100"/>
              </a:spcBef>
              <a:buFont typeface="Arial" panose="020B0604020202020204" pitchFamily="34" charset="0"/>
              <a:buChar char="•"/>
            </a:pPr>
            <a:r>
              <a:rPr lang="pt-BR" sz="1400" dirty="0">
                <a:solidFill>
                  <a:schemeClr val="bg1"/>
                </a:solidFill>
                <a:latin typeface="Barlow"/>
                <a:cs typeface="Barlow"/>
              </a:rPr>
              <a:t>Seu “alvo... [é] levar os homens a pôr o eu em primeiro lugar...” CS, 24.</a:t>
            </a:r>
          </a:p>
          <a:p>
            <a:pPr marL="184150" marR="5080" indent="-171450" algn="r">
              <a:lnSpc>
                <a:spcPct val="100000"/>
              </a:lnSpc>
              <a:spcBef>
                <a:spcPts val="100"/>
              </a:spcBef>
              <a:buFont typeface="Arial" panose="020B0604020202020204" pitchFamily="34" charset="0"/>
              <a:buChar char="•"/>
            </a:pPr>
            <a:endParaRPr lang="pt-BR" sz="1400" dirty="0">
              <a:solidFill>
                <a:schemeClr val="bg1"/>
              </a:solidFill>
              <a:latin typeface="Barlow"/>
              <a:cs typeface="Barlow"/>
            </a:endParaRPr>
          </a:p>
          <a:p>
            <a:pPr marL="184150" marR="5080" indent="-171450" algn="r">
              <a:lnSpc>
                <a:spcPct val="100000"/>
              </a:lnSpc>
              <a:spcBef>
                <a:spcPts val="100"/>
              </a:spcBef>
              <a:buFont typeface="Arial" panose="020B0604020202020204" pitchFamily="34" charset="0"/>
              <a:buChar char="•"/>
            </a:pPr>
            <a:r>
              <a:rPr lang="pt-BR" sz="1400" dirty="0">
                <a:solidFill>
                  <a:schemeClr val="bg1"/>
                </a:solidFill>
                <a:latin typeface="Barlow"/>
                <a:cs typeface="Barlow"/>
              </a:rPr>
              <a:t>Este tipo de mentalidade, “enche o mundo de miséria e luta, pondo os seres humanos em desavença uns com os outros.” CS, 24. </a:t>
            </a:r>
            <a:endParaRPr sz="1400" dirty="0">
              <a:solidFill>
                <a:schemeClr val="bg1"/>
              </a:solidFill>
              <a:latin typeface="Barlow"/>
              <a:cs typeface="Barl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
        <p:nvSpPr>
          <p:cNvPr id="3" name="object 3"/>
          <p:cNvSpPr txBox="1"/>
          <p:nvPr/>
        </p:nvSpPr>
        <p:spPr>
          <a:xfrm>
            <a:off x="412750" y="1343025"/>
            <a:ext cx="3505200" cy="1243930"/>
          </a:xfrm>
          <a:prstGeom prst="rect">
            <a:avLst/>
          </a:prstGeom>
        </p:spPr>
        <p:txBody>
          <a:bodyPr vert="horz" wrap="square" lIns="0" tIns="12700" rIns="0" bIns="0" rtlCol="0">
            <a:spAutoFit/>
          </a:bodyPr>
          <a:lstStyle/>
          <a:p>
            <a:pPr marL="12700" marR="5080" algn="ctr">
              <a:lnSpc>
                <a:spcPct val="100000"/>
              </a:lnSpc>
              <a:spcBef>
                <a:spcPts val="100"/>
              </a:spcBef>
            </a:pPr>
            <a:r>
              <a:rPr sz="1600" b="1" spc="50" dirty="0">
                <a:solidFill>
                  <a:schemeClr val="bg1"/>
                </a:solidFill>
                <a:latin typeface="+mn-lt"/>
                <a:cs typeface="Barlow ExtraBold"/>
              </a:rPr>
              <a:t>“</a:t>
            </a:r>
            <a:r>
              <a:rPr lang="pt-BR" sz="1600" b="1" spc="50" dirty="0">
                <a:solidFill>
                  <a:schemeClr val="bg1"/>
                </a:solidFill>
                <a:latin typeface="+mn-lt"/>
                <a:cs typeface="Barlow ExtraBold"/>
              </a:rPr>
              <a:t>O egoísmo é a </a:t>
            </a:r>
            <a:r>
              <a:rPr lang="pt-BR" sz="1600" b="1" dirty="0">
                <a:solidFill>
                  <a:schemeClr val="tx2">
                    <a:lumMod val="60000"/>
                    <a:lumOff val="40000"/>
                  </a:schemeClr>
                </a:solidFill>
                <a:latin typeface="+mn-lt"/>
                <a:cs typeface="Barlow ExtraBold"/>
              </a:rPr>
              <a:t>essência da depravação</a:t>
            </a:r>
            <a:r>
              <a:rPr sz="1600" b="1" dirty="0">
                <a:solidFill>
                  <a:schemeClr val="bg1"/>
                </a:solidFill>
                <a:latin typeface="+mn-lt"/>
                <a:cs typeface="Barlow ExtraBold"/>
              </a:rPr>
              <a:t>,</a:t>
            </a:r>
            <a:r>
              <a:rPr sz="1600" b="1" spc="10" dirty="0">
                <a:solidFill>
                  <a:schemeClr val="bg1"/>
                </a:solidFill>
                <a:latin typeface="+mn-lt"/>
                <a:cs typeface="Barlow ExtraBold"/>
              </a:rPr>
              <a:t> </a:t>
            </a:r>
            <a:r>
              <a:rPr lang="pt-BR" sz="1600" b="1" spc="-25" dirty="0">
                <a:solidFill>
                  <a:schemeClr val="bg1"/>
                </a:solidFill>
                <a:latin typeface="+mn-lt"/>
                <a:cs typeface="Barlow ExtraBold"/>
              </a:rPr>
              <a:t>e devido a se terem os seres humanos submetido ao seu poder</a:t>
            </a:r>
            <a:r>
              <a:rPr sz="1600" b="1" spc="-10" dirty="0">
                <a:solidFill>
                  <a:schemeClr val="bg1"/>
                </a:solidFill>
                <a:latin typeface="+mn-lt"/>
                <a:cs typeface="Barlow ExtraBold"/>
              </a:rPr>
              <a:t>,</a:t>
            </a:r>
            <a:r>
              <a:rPr sz="1600" b="1" spc="15" dirty="0">
                <a:solidFill>
                  <a:schemeClr val="bg1"/>
                </a:solidFill>
                <a:latin typeface="+mn-lt"/>
                <a:cs typeface="Barlow ExtraBold"/>
              </a:rPr>
              <a:t> </a:t>
            </a:r>
            <a:r>
              <a:rPr sz="1600" b="1" dirty="0">
                <a:solidFill>
                  <a:schemeClr val="bg1"/>
                </a:solidFill>
                <a:latin typeface="+mn-lt"/>
                <a:cs typeface="Barlow ExtraBold"/>
              </a:rPr>
              <a:t>.</a:t>
            </a:r>
            <a:r>
              <a:rPr sz="1600" b="1" spc="15" dirty="0">
                <a:solidFill>
                  <a:schemeClr val="bg1"/>
                </a:solidFill>
                <a:latin typeface="+mn-lt"/>
                <a:cs typeface="Barlow ExtraBold"/>
              </a:rPr>
              <a:t> </a:t>
            </a:r>
            <a:r>
              <a:rPr sz="1600" b="1" dirty="0">
                <a:solidFill>
                  <a:schemeClr val="bg1"/>
                </a:solidFill>
                <a:latin typeface="+mn-lt"/>
                <a:cs typeface="Barlow ExtraBold"/>
              </a:rPr>
              <a:t>.</a:t>
            </a:r>
            <a:r>
              <a:rPr sz="1600" b="1" spc="15" dirty="0">
                <a:solidFill>
                  <a:schemeClr val="bg1"/>
                </a:solidFill>
                <a:latin typeface="+mn-lt"/>
                <a:cs typeface="Barlow ExtraBold"/>
              </a:rPr>
              <a:t> </a:t>
            </a:r>
            <a:r>
              <a:rPr sz="1600" b="1" dirty="0">
                <a:solidFill>
                  <a:schemeClr val="bg1"/>
                </a:solidFill>
                <a:latin typeface="+mn-lt"/>
                <a:cs typeface="Barlow ExtraBold"/>
              </a:rPr>
              <a:t>.</a:t>
            </a:r>
            <a:r>
              <a:rPr sz="1600" b="1" spc="15" dirty="0">
                <a:solidFill>
                  <a:schemeClr val="bg1"/>
                </a:solidFill>
                <a:latin typeface="+mn-lt"/>
                <a:cs typeface="Barlow ExtraBold"/>
              </a:rPr>
              <a:t> </a:t>
            </a:r>
            <a:r>
              <a:rPr lang="pt-BR" sz="1600" b="1" dirty="0">
                <a:solidFill>
                  <a:schemeClr val="bg1"/>
                </a:solidFill>
                <a:latin typeface="+mn-lt"/>
                <a:cs typeface="Barlow ExtraBold"/>
              </a:rPr>
              <a:t>Nações, famílias e indivíduos estão cheios do desejo de fazer do eu um centro</a:t>
            </a:r>
            <a:r>
              <a:rPr sz="1600" b="1" spc="-10" dirty="0">
                <a:solidFill>
                  <a:schemeClr val="bg1"/>
                </a:solidFill>
                <a:latin typeface="+mn-lt"/>
                <a:cs typeface="Barlow ExtraBold"/>
              </a:rPr>
              <a:t>.”</a:t>
            </a:r>
            <a:r>
              <a:rPr lang="pt-BR" sz="1600" b="1" spc="-10" dirty="0">
                <a:solidFill>
                  <a:schemeClr val="bg1"/>
                </a:solidFill>
                <a:latin typeface="+mn-lt"/>
                <a:cs typeface="Barlow ExtraBold"/>
              </a:rPr>
              <a:t> CS, 24</a:t>
            </a:r>
            <a:endParaRPr sz="1600" dirty="0">
              <a:solidFill>
                <a:schemeClr val="bg1"/>
              </a:solidFill>
              <a:latin typeface="+mn-lt"/>
              <a:cs typeface="Barlow ExtraBold"/>
            </a:endParaRPr>
          </a:p>
        </p:txBody>
      </p:sp>
      <p:sp>
        <p:nvSpPr>
          <p:cNvPr id="4" name="CaixaDeTexto 9">
            <a:extLst>
              <a:ext uri="{FF2B5EF4-FFF2-40B4-BE49-F238E27FC236}">
                <a16:creationId xmlns:a16="http://schemas.microsoft.com/office/drawing/2014/main" id="{609653FD-4235-802D-7261-8A8756CECBBF}"/>
              </a:ext>
            </a:extLst>
          </p:cNvPr>
          <p:cNvSpPr txBox="1"/>
          <p:nvPr/>
        </p:nvSpPr>
        <p:spPr>
          <a:xfrm>
            <a:off x="184150" y="370310"/>
            <a:ext cx="4149841"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A ESSÊNCIA DA DEPRAVAÇÃO</a:t>
            </a:r>
            <a:endParaRPr lang="pt-BR" sz="2881" dirty="0">
              <a:solidFill>
                <a:schemeClr val="bg1"/>
              </a:solidFill>
              <a:latin typeface="Anton" panose="00000500000000000000" pitchFamily="2"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630683" y="1156427"/>
            <a:ext cx="4590792" cy="978986"/>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COMO FAZER OPOSIÇÃO </a:t>
            </a:r>
            <a:r>
              <a:rPr lang="en-US" sz="2881" dirty="0" err="1">
                <a:solidFill>
                  <a:schemeClr val="bg1"/>
                </a:solidFill>
                <a:latin typeface="Anton" panose="00000500000000000000" pitchFamily="2" charset="0"/>
              </a:rPr>
              <a:t>À</a:t>
            </a:r>
            <a:r>
              <a:rPr lang="en-US" sz="2881" dirty="0">
                <a:solidFill>
                  <a:schemeClr val="bg1"/>
                </a:solidFill>
                <a:latin typeface="Anton" panose="00000500000000000000" pitchFamily="2" charset="0"/>
              </a:rPr>
              <a:t> OBRA DE SATANÁS?</a:t>
            </a:r>
            <a:endParaRPr lang="pt-BR" sz="2881" dirty="0">
              <a:solidFill>
                <a:schemeClr val="bg1"/>
              </a:solidFill>
              <a:latin typeface="Anton" panose="00000500000000000000" pitchFamily="2" charset="0"/>
            </a:endParaRPr>
          </a:p>
        </p:txBody>
      </p:sp>
    </p:spTree>
    <p:extLst>
      <p:ext uri="{BB962C8B-B14F-4D97-AF65-F5344CB8AC3E}">
        <p14:creationId xmlns:p14="http://schemas.microsoft.com/office/powerpoint/2010/main" val="3678194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
        <p:nvSpPr>
          <p:cNvPr id="3" name="object 3"/>
          <p:cNvSpPr txBox="1">
            <a:spLocks noGrp="1"/>
          </p:cNvSpPr>
          <p:nvPr>
            <p:ph type="title"/>
          </p:nvPr>
        </p:nvSpPr>
        <p:spPr>
          <a:xfrm>
            <a:off x="1544943" y="521349"/>
            <a:ext cx="2762271" cy="2249142"/>
          </a:xfrm>
          <a:prstGeom prst="rect">
            <a:avLst/>
          </a:prstGeom>
        </p:spPr>
        <p:txBody>
          <a:bodyPr vert="horz" wrap="square" lIns="0" tIns="17145" rIns="0" bIns="0" rtlCol="0">
            <a:spAutoFit/>
          </a:bodyPr>
          <a:lstStyle/>
          <a:p>
            <a:pPr marL="5080" algn="ctr">
              <a:lnSpc>
                <a:spcPts val="2945"/>
              </a:lnSpc>
              <a:spcBef>
                <a:spcPts val="135"/>
              </a:spcBef>
            </a:pPr>
            <a:r>
              <a:rPr lang="pt-BR" sz="4000" spc="-10" dirty="0">
                <a:solidFill>
                  <a:schemeClr val="bg1"/>
                </a:solidFill>
              </a:rPr>
              <a:t>VISÃO</a:t>
            </a:r>
            <a:r>
              <a:rPr sz="4000" spc="-10" dirty="0">
                <a:solidFill>
                  <a:schemeClr val="bg1"/>
                </a:solidFill>
              </a:rPr>
              <a:t>:</a:t>
            </a:r>
          </a:p>
          <a:p>
            <a:pPr marL="9525" marR="5080" algn="ctr">
              <a:lnSpc>
                <a:spcPts val="3510"/>
              </a:lnSpc>
              <a:spcBef>
                <a:spcPts val="484"/>
              </a:spcBef>
            </a:pPr>
            <a:br>
              <a:rPr lang="pt-BR" sz="3350" dirty="0">
                <a:solidFill>
                  <a:srgbClr val="FFC000"/>
                </a:solidFill>
              </a:rPr>
            </a:br>
            <a:r>
              <a:rPr sz="3350" dirty="0">
                <a:solidFill>
                  <a:srgbClr val="FFC000"/>
                </a:solidFill>
              </a:rPr>
              <a:t>“</a:t>
            </a:r>
            <a:r>
              <a:rPr lang="pt-BR" sz="3350" dirty="0">
                <a:solidFill>
                  <a:srgbClr val="FFC000"/>
                </a:solidFill>
              </a:rPr>
              <a:t>PESSOAS COLOCANDO PRIMEIRO DEUS</a:t>
            </a:r>
            <a:r>
              <a:rPr sz="3350" spc="-10" dirty="0">
                <a:solidFill>
                  <a:srgbClr val="FFC000"/>
                </a:solidFill>
              </a:rPr>
              <a:t>.”</a:t>
            </a:r>
            <a:endParaRPr sz="3350" dirty="0">
              <a:solidFill>
                <a:srgbClr val="FFC000"/>
              </a:solidFill>
            </a:endParaRPr>
          </a:p>
        </p:txBody>
      </p:sp>
    </p:spTree>
    <p:extLst>
      <p:ext uri="{BB962C8B-B14F-4D97-AF65-F5344CB8AC3E}">
        <p14:creationId xmlns:p14="http://schemas.microsoft.com/office/powerpoint/2010/main" val="1649486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3" name="object 3"/>
          <p:cNvSpPr txBox="1"/>
          <p:nvPr/>
        </p:nvSpPr>
        <p:spPr>
          <a:xfrm>
            <a:off x="558901" y="1266825"/>
            <a:ext cx="4197249" cy="1243930"/>
          </a:xfrm>
          <a:prstGeom prst="rect">
            <a:avLst/>
          </a:prstGeom>
        </p:spPr>
        <p:txBody>
          <a:bodyPr vert="horz" wrap="square" lIns="0" tIns="12700" rIns="0" bIns="0" rtlCol="0">
            <a:spAutoFit/>
          </a:bodyPr>
          <a:lstStyle/>
          <a:p>
            <a:pPr marL="190500" marR="11430" indent="-171450" algn="l">
              <a:lnSpc>
                <a:spcPct val="100000"/>
              </a:lnSpc>
              <a:buFont typeface="Arial" panose="020B0604020202020204" pitchFamily="34" charset="0"/>
              <a:buChar char="•"/>
            </a:pPr>
            <a:r>
              <a:rPr lang="pt-BR" sz="1600" dirty="0">
                <a:solidFill>
                  <a:schemeClr val="bg1"/>
                </a:solidFill>
                <a:latin typeface="+mn-lt"/>
                <a:cs typeface="Barlow"/>
              </a:rPr>
              <a:t>Apenas membros da igreja</a:t>
            </a:r>
            <a:r>
              <a:rPr lang="pt-BR" sz="1600" spc="20" dirty="0">
                <a:solidFill>
                  <a:schemeClr val="bg1"/>
                </a:solidFill>
                <a:latin typeface="+mn-lt"/>
                <a:cs typeface="Barlow"/>
              </a:rPr>
              <a:t>?</a:t>
            </a:r>
          </a:p>
          <a:p>
            <a:pPr marL="190500" marR="11430" indent="-171450" algn="l">
              <a:lnSpc>
                <a:spcPct val="100000"/>
              </a:lnSpc>
              <a:buFont typeface="Arial" panose="020B0604020202020204" pitchFamily="34" charset="0"/>
              <a:buChar char="•"/>
            </a:pPr>
            <a:endParaRPr lang="pt-BR" sz="1600" spc="20" dirty="0">
              <a:solidFill>
                <a:schemeClr val="bg1"/>
              </a:solidFill>
              <a:latin typeface="+mn-lt"/>
              <a:cs typeface="Barlow"/>
            </a:endParaRPr>
          </a:p>
          <a:p>
            <a:pPr marL="190500" marR="11430" indent="-171450" algn="l">
              <a:lnSpc>
                <a:spcPct val="100000"/>
              </a:lnSpc>
              <a:buFont typeface="Arial" panose="020B0604020202020204" pitchFamily="34" charset="0"/>
              <a:buChar char="•"/>
            </a:pPr>
            <a:r>
              <a:rPr lang="pt-BR" sz="1600" spc="20" dirty="0">
                <a:solidFill>
                  <a:schemeClr val="bg1"/>
                </a:solidFill>
                <a:latin typeface="+mn-lt"/>
                <a:cs typeface="Barlow"/>
              </a:rPr>
              <a:t>Ou </a:t>
            </a:r>
            <a:r>
              <a:rPr sz="1600" spc="-10" dirty="0">
                <a:solidFill>
                  <a:schemeClr val="bg1"/>
                </a:solidFill>
                <a:latin typeface="+mn-lt"/>
                <a:cs typeface="Barlow"/>
              </a:rPr>
              <a:t>“</a:t>
            </a:r>
            <a:r>
              <a:rPr lang="pt-BR" sz="1600" spc="-10" dirty="0">
                <a:solidFill>
                  <a:schemeClr val="bg1"/>
                </a:solidFill>
                <a:latin typeface="+mn-lt"/>
                <a:cs typeface="Barlow"/>
              </a:rPr>
              <a:t>cada nação, tribo, língua e povo</a:t>
            </a:r>
            <a:r>
              <a:rPr sz="1600" dirty="0">
                <a:solidFill>
                  <a:schemeClr val="bg1"/>
                </a:solidFill>
                <a:latin typeface="+mn-lt"/>
                <a:cs typeface="Barlow"/>
              </a:rPr>
              <a:t>”</a:t>
            </a:r>
            <a:r>
              <a:rPr sz="1600" spc="15" dirty="0">
                <a:solidFill>
                  <a:schemeClr val="bg1"/>
                </a:solidFill>
                <a:latin typeface="+mn-lt"/>
                <a:cs typeface="Barlow"/>
              </a:rPr>
              <a:t> </a:t>
            </a:r>
            <a:r>
              <a:rPr lang="pt-BR" sz="1600" dirty="0">
                <a:solidFill>
                  <a:schemeClr val="bg1"/>
                </a:solidFill>
                <a:latin typeface="+mn-lt"/>
                <a:cs typeface="Barlow"/>
              </a:rPr>
              <a:t>são chamados a temer “a Deus e dai-lhe glória</a:t>
            </a:r>
            <a:r>
              <a:rPr sz="1600" dirty="0">
                <a:solidFill>
                  <a:schemeClr val="bg1"/>
                </a:solidFill>
                <a:latin typeface="+mn-lt"/>
                <a:cs typeface="Barlow"/>
              </a:rPr>
              <a:t>”</a:t>
            </a:r>
            <a:r>
              <a:rPr sz="1600" spc="20" dirty="0">
                <a:solidFill>
                  <a:schemeClr val="bg1"/>
                </a:solidFill>
                <a:latin typeface="+mn-lt"/>
                <a:cs typeface="Barlow"/>
              </a:rPr>
              <a:t> </a:t>
            </a:r>
            <a:r>
              <a:rPr sz="1600" dirty="0">
                <a:solidFill>
                  <a:schemeClr val="bg1"/>
                </a:solidFill>
                <a:latin typeface="+mn-lt"/>
                <a:cs typeface="Barlow"/>
              </a:rPr>
              <a:t>(</a:t>
            </a:r>
            <a:r>
              <a:rPr lang="pt-BR" sz="1600" dirty="0" err="1">
                <a:solidFill>
                  <a:schemeClr val="bg1"/>
                </a:solidFill>
                <a:latin typeface="+mn-lt"/>
                <a:cs typeface="Barlow"/>
              </a:rPr>
              <a:t>Apoc</a:t>
            </a:r>
            <a:r>
              <a:rPr lang="pt-BR" sz="1600" dirty="0">
                <a:solidFill>
                  <a:schemeClr val="bg1"/>
                </a:solidFill>
                <a:latin typeface="+mn-lt"/>
                <a:cs typeface="Barlow"/>
              </a:rPr>
              <a:t>.</a:t>
            </a:r>
            <a:r>
              <a:rPr sz="1600" spc="20" dirty="0">
                <a:solidFill>
                  <a:schemeClr val="bg1"/>
                </a:solidFill>
                <a:latin typeface="+mn-lt"/>
                <a:cs typeface="Barlow"/>
              </a:rPr>
              <a:t> </a:t>
            </a:r>
            <a:r>
              <a:rPr sz="1600" dirty="0">
                <a:solidFill>
                  <a:schemeClr val="bg1"/>
                </a:solidFill>
                <a:latin typeface="+mn-lt"/>
                <a:cs typeface="Barlow"/>
              </a:rPr>
              <a:t>14:6,</a:t>
            </a:r>
            <a:r>
              <a:rPr sz="1600" spc="25" dirty="0">
                <a:solidFill>
                  <a:schemeClr val="bg1"/>
                </a:solidFill>
                <a:latin typeface="+mn-lt"/>
                <a:cs typeface="Barlow"/>
              </a:rPr>
              <a:t> </a:t>
            </a:r>
            <a:r>
              <a:rPr sz="1600" dirty="0">
                <a:solidFill>
                  <a:schemeClr val="bg1"/>
                </a:solidFill>
                <a:latin typeface="+mn-lt"/>
                <a:cs typeface="Barlow"/>
              </a:rPr>
              <a:t>7)</a:t>
            </a:r>
            <a:r>
              <a:rPr lang="pt-BR" sz="1600" dirty="0">
                <a:solidFill>
                  <a:schemeClr val="bg1"/>
                </a:solidFill>
                <a:latin typeface="+mn-lt"/>
                <a:cs typeface="Barlow"/>
              </a:rPr>
              <a:t>?</a:t>
            </a:r>
            <a:r>
              <a:rPr sz="1600" spc="20" dirty="0">
                <a:solidFill>
                  <a:schemeClr val="bg1"/>
                </a:solidFill>
                <a:latin typeface="+mn-lt"/>
                <a:cs typeface="Barlow"/>
              </a:rPr>
              <a:t> </a:t>
            </a:r>
            <a:endParaRPr sz="1600" dirty="0">
              <a:solidFill>
                <a:schemeClr val="bg1"/>
              </a:solidFill>
              <a:latin typeface="+mn-lt"/>
              <a:cs typeface="Barlow"/>
            </a:endParaRPr>
          </a:p>
        </p:txBody>
      </p:sp>
      <p:sp>
        <p:nvSpPr>
          <p:cNvPr id="4" name="CaixaDeTexto 9">
            <a:extLst>
              <a:ext uri="{FF2B5EF4-FFF2-40B4-BE49-F238E27FC236}">
                <a16:creationId xmlns:a16="http://schemas.microsoft.com/office/drawing/2014/main" id="{13C1BE5F-6768-B1AE-9E0D-FF67F7B9D782}"/>
              </a:ext>
            </a:extLst>
          </p:cNvPr>
          <p:cNvSpPr txBox="1"/>
          <p:nvPr/>
        </p:nvSpPr>
        <p:spPr>
          <a:xfrm>
            <a:off x="630683" y="276225"/>
            <a:ext cx="4590792"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QUEM DEVE SE CONVIDADO(A)?</a:t>
            </a:r>
            <a:endParaRPr lang="pt-BR" sz="2881" dirty="0">
              <a:solidFill>
                <a:schemeClr val="bg1"/>
              </a:solidFill>
              <a:latin typeface="Anton" panose="00000500000000000000" pitchFamily="2" charset="0"/>
            </a:endParaRPr>
          </a:p>
        </p:txBody>
      </p:sp>
    </p:spTree>
    <p:extLst>
      <p:ext uri="{BB962C8B-B14F-4D97-AF65-F5344CB8AC3E}">
        <p14:creationId xmlns:p14="http://schemas.microsoft.com/office/powerpoint/2010/main" val="320298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270" y="1905"/>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488951" y="428626"/>
            <a:ext cx="4953000" cy="2566985"/>
          </a:xfrm>
          <a:prstGeom prst="rect">
            <a:avLst/>
          </a:prstGeom>
          <a:noFill/>
        </p:spPr>
        <p:txBody>
          <a:bodyPr wrap="square" rtlCol="0">
            <a:spAutoFit/>
          </a:bodyPr>
          <a:lstStyle/>
          <a:p>
            <a:pPr algn="ctr"/>
            <a:r>
              <a:rPr lang="en-US" sz="4400" dirty="0">
                <a:solidFill>
                  <a:schemeClr val="tx2">
                    <a:lumMod val="60000"/>
                    <a:lumOff val="40000"/>
                  </a:schemeClr>
                </a:solidFill>
                <a:latin typeface="Anton" panose="00000500000000000000" pitchFamily="2" charset="0"/>
              </a:rPr>
              <a:t>ALVO</a:t>
            </a:r>
            <a:endParaRPr lang="en-US" sz="4400" dirty="0">
              <a:solidFill>
                <a:schemeClr val="bg1"/>
              </a:solidFill>
              <a:latin typeface="Anton" panose="00000500000000000000" pitchFamily="2" charset="0"/>
            </a:endParaRPr>
          </a:p>
          <a:p>
            <a:pPr algn="ctr"/>
            <a:endParaRPr lang="en-US" sz="2000" dirty="0">
              <a:solidFill>
                <a:schemeClr val="bg1"/>
              </a:solidFill>
              <a:latin typeface="Anton" panose="00000500000000000000" pitchFamily="2" charset="0"/>
            </a:endParaRPr>
          </a:p>
          <a:p>
            <a:pPr algn="ctr"/>
            <a:r>
              <a:rPr lang="en-US" sz="2000" dirty="0">
                <a:solidFill>
                  <a:schemeClr val="bg1"/>
                </a:solidFill>
                <a:latin typeface="Anton" panose="00000500000000000000" pitchFamily="2" charset="0"/>
              </a:rPr>
              <a:t>DO</a:t>
            </a:r>
          </a:p>
          <a:p>
            <a:pPr algn="ctr"/>
            <a:endParaRPr lang="en-US" sz="2000" dirty="0">
              <a:solidFill>
                <a:schemeClr val="bg1"/>
              </a:solidFill>
              <a:latin typeface="Anton" panose="00000500000000000000" pitchFamily="2" charset="0"/>
            </a:endParaRPr>
          </a:p>
          <a:p>
            <a:pPr algn="ctr"/>
            <a:r>
              <a:rPr lang="en-US" sz="2800" dirty="0">
                <a:solidFill>
                  <a:schemeClr val="tx2">
                    <a:lumMod val="60000"/>
                    <a:lumOff val="40000"/>
                  </a:schemeClr>
                </a:solidFill>
                <a:latin typeface="Anton" panose="00000500000000000000" pitchFamily="2" charset="0"/>
              </a:rPr>
              <a:t>DEPTO. DE</a:t>
            </a:r>
          </a:p>
          <a:p>
            <a:pPr algn="ctr"/>
            <a:r>
              <a:rPr lang="en-US" sz="2800" dirty="0">
                <a:solidFill>
                  <a:schemeClr val="tx2">
                    <a:lumMod val="60000"/>
                    <a:lumOff val="40000"/>
                  </a:schemeClr>
                </a:solidFill>
                <a:latin typeface="Anton" panose="00000500000000000000" pitchFamily="2" charset="0"/>
              </a:rPr>
              <a:t>MORDOMIA CRISTÃ</a:t>
            </a:r>
            <a:r>
              <a:rPr lang="en-US" sz="2881" dirty="0">
                <a:solidFill>
                  <a:schemeClr val="bg1"/>
                </a:solidFill>
                <a:latin typeface="Anton" panose="00000500000000000000" pitchFamily="2" charset="0"/>
              </a:rPr>
              <a:t>?</a:t>
            </a:r>
            <a:endParaRPr lang="pt-BR" sz="2881" dirty="0">
              <a:solidFill>
                <a:schemeClr val="bg1"/>
              </a:solidFill>
              <a:latin typeface="Anton" panose="00000500000000000000" pitchFamily="2" charset="0"/>
            </a:endParaRPr>
          </a:p>
        </p:txBody>
      </p:sp>
      <p:sp>
        <p:nvSpPr>
          <p:cNvPr id="6" name="object 3">
            <a:extLst>
              <a:ext uri="{FF2B5EF4-FFF2-40B4-BE49-F238E27FC236}">
                <a16:creationId xmlns:a16="http://schemas.microsoft.com/office/drawing/2014/main" id="{D0685752-97DE-ED32-C0DD-DE62A83785A8}"/>
              </a:ext>
            </a:extLst>
          </p:cNvPr>
          <p:cNvSpPr txBox="1"/>
          <p:nvPr/>
        </p:nvSpPr>
        <p:spPr>
          <a:xfrm rot="19610968">
            <a:off x="827196" y="918016"/>
            <a:ext cx="1177484" cy="751488"/>
          </a:xfrm>
          <a:prstGeom prst="rect">
            <a:avLst/>
          </a:prstGeom>
        </p:spPr>
        <p:txBody>
          <a:bodyPr vert="horz" wrap="square" lIns="0" tIns="12700" rIns="0" bIns="0" rtlCol="0">
            <a:spAutoFit/>
          </a:bodyPr>
          <a:lstStyle/>
          <a:p>
            <a:pPr marL="19050" marR="11430" algn="ctr"/>
            <a:r>
              <a:rPr lang="en-US" sz="2400" dirty="0">
                <a:solidFill>
                  <a:schemeClr val="bg1"/>
                </a:solidFill>
                <a:latin typeface="Anton" panose="00000500000000000000" pitchFamily="2" charset="0"/>
              </a:rPr>
              <a:t>QUAL </a:t>
            </a:r>
            <a:r>
              <a:rPr lang="en-US" sz="2400" dirty="0" err="1">
                <a:solidFill>
                  <a:schemeClr val="bg1"/>
                </a:solidFill>
                <a:latin typeface="Anton" panose="00000500000000000000" pitchFamily="2" charset="0"/>
              </a:rPr>
              <a:t>É</a:t>
            </a:r>
            <a:r>
              <a:rPr lang="en-US" sz="2400" dirty="0">
                <a:solidFill>
                  <a:schemeClr val="bg1"/>
                </a:solidFill>
                <a:latin typeface="Anton" panose="00000500000000000000" pitchFamily="2" charset="0"/>
              </a:rPr>
              <a:t> O</a:t>
            </a:r>
          </a:p>
          <a:p>
            <a:pPr marL="19050" marR="11430" algn="l">
              <a:lnSpc>
                <a:spcPct val="100000"/>
              </a:lnSpc>
            </a:pPr>
            <a:endParaRPr sz="2400" dirty="0">
              <a:solidFill>
                <a:schemeClr val="bg1"/>
              </a:solidFill>
              <a:latin typeface="+mn-lt"/>
              <a:cs typeface="Barlow"/>
            </a:endParaRPr>
          </a:p>
        </p:txBody>
      </p:sp>
    </p:spTree>
    <p:extLst>
      <p:ext uri="{BB962C8B-B14F-4D97-AF65-F5344CB8AC3E}">
        <p14:creationId xmlns:p14="http://schemas.microsoft.com/office/powerpoint/2010/main" val="3568756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3" name="object 3"/>
          <p:cNvSpPr txBox="1"/>
          <p:nvPr/>
        </p:nvSpPr>
        <p:spPr>
          <a:xfrm>
            <a:off x="558901" y="1266825"/>
            <a:ext cx="4695825" cy="997709"/>
          </a:xfrm>
          <a:prstGeom prst="rect">
            <a:avLst/>
          </a:prstGeom>
        </p:spPr>
        <p:txBody>
          <a:bodyPr vert="horz" wrap="square" lIns="0" tIns="12700" rIns="0" bIns="0" rtlCol="0">
            <a:spAutoFit/>
          </a:bodyPr>
          <a:lstStyle/>
          <a:p>
            <a:pPr marL="202565" marR="23495" indent="-171450" algn="l">
              <a:lnSpc>
                <a:spcPct val="100000"/>
              </a:lnSpc>
              <a:buFont typeface="Arial" panose="020B0604020202020204" pitchFamily="34" charset="0"/>
              <a:buChar char="•"/>
            </a:pPr>
            <a:r>
              <a:rPr lang="pt-BR" sz="1600" dirty="0">
                <a:solidFill>
                  <a:schemeClr val="bg1"/>
                </a:solidFill>
                <a:latin typeface="+mn-lt"/>
                <a:cs typeface="Barlow"/>
              </a:rPr>
              <a:t>Só no campo dos valores? (Subjetivo)</a:t>
            </a:r>
          </a:p>
          <a:p>
            <a:pPr marL="202565" marR="23495" indent="-171450" algn="l">
              <a:lnSpc>
                <a:spcPct val="100000"/>
              </a:lnSpc>
              <a:buFont typeface="Arial" panose="020B0604020202020204" pitchFamily="34" charset="0"/>
              <a:buChar char="•"/>
            </a:pPr>
            <a:endParaRPr lang="pt-BR" sz="1600" dirty="0">
              <a:solidFill>
                <a:schemeClr val="bg1"/>
              </a:solidFill>
              <a:latin typeface="+mn-lt"/>
              <a:cs typeface="Barlow"/>
            </a:endParaRPr>
          </a:p>
          <a:p>
            <a:pPr marL="202565" marR="23495" indent="-171450" algn="l">
              <a:lnSpc>
                <a:spcPct val="100000"/>
              </a:lnSpc>
              <a:buFont typeface="Arial" panose="020B0604020202020204" pitchFamily="34" charset="0"/>
              <a:buChar char="•"/>
            </a:pPr>
            <a:r>
              <a:rPr lang="pt-BR" sz="1600" dirty="0">
                <a:solidFill>
                  <a:schemeClr val="bg1"/>
                </a:solidFill>
                <a:latin typeface="+mn-lt"/>
                <a:cs typeface="Barlow"/>
              </a:rPr>
              <a:t>Ou Ele deve ter também a primazia em nossas práticas e programa diário</a:t>
            </a:r>
            <a:r>
              <a:rPr lang="pt-BR" sz="1600" spc="-10" dirty="0">
                <a:solidFill>
                  <a:schemeClr val="bg1"/>
                </a:solidFill>
                <a:latin typeface="+mn-lt"/>
                <a:cs typeface="Barlow"/>
              </a:rPr>
              <a:t>? (Objetivo)</a:t>
            </a:r>
            <a:endParaRPr sz="1600" dirty="0">
              <a:solidFill>
                <a:schemeClr val="bg1"/>
              </a:solidFill>
              <a:latin typeface="+mn-lt"/>
              <a:cs typeface="Barlow"/>
            </a:endParaRPr>
          </a:p>
        </p:txBody>
      </p:sp>
      <p:sp>
        <p:nvSpPr>
          <p:cNvPr id="4" name="CaixaDeTexto 9">
            <a:extLst>
              <a:ext uri="{FF2B5EF4-FFF2-40B4-BE49-F238E27FC236}">
                <a16:creationId xmlns:a16="http://schemas.microsoft.com/office/drawing/2014/main" id="{13C1BE5F-6768-B1AE-9E0D-FF67F7B9D782}"/>
              </a:ext>
            </a:extLst>
          </p:cNvPr>
          <p:cNvSpPr txBox="1"/>
          <p:nvPr/>
        </p:nvSpPr>
        <p:spPr>
          <a:xfrm>
            <a:off x="630683" y="276225"/>
            <a:ext cx="4590792"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COMO COLOCAR PRIMEIRO DEUS?</a:t>
            </a:r>
            <a:endParaRPr lang="pt-BR" sz="2881" dirty="0">
              <a:solidFill>
                <a:schemeClr val="bg1"/>
              </a:solidFill>
              <a:latin typeface="Anton" panose="00000500000000000000" pitchFamily="2" charset="0"/>
            </a:endParaRPr>
          </a:p>
        </p:txBody>
      </p:sp>
    </p:spTree>
    <p:extLst>
      <p:ext uri="{BB962C8B-B14F-4D97-AF65-F5344CB8AC3E}">
        <p14:creationId xmlns:p14="http://schemas.microsoft.com/office/powerpoint/2010/main" val="278942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7" name="CaixaDeTexto 9">
            <a:extLst>
              <a:ext uri="{FF2B5EF4-FFF2-40B4-BE49-F238E27FC236}">
                <a16:creationId xmlns:a16="http://schemas.microsoft.com/office/drawing/2014/main" id="{15E2AB9D-1117-1DD5-85B6-C223A6522A0A}"/>
              </a:ext>
            </a:extLst>
          </p:cNvPr>
          <p:cNvSpPr txBox="1"/>
          <p:nvPr/>
        </p:nvSpPr>
        <p:spPr>
          <a:xfrm>
            <a:off x="2546350" y="274984"/>
            <a:ext cx="3212663" cy="830997"/>
          </a:xfrm>
          <a:prstGeom prst="rect">
            <a:avLst/>
          </a:prstGeom>
          <a:noFill/>
        </p:spPr>
        <p:txBody>
          <a:bodyPr wrap="square" rtlCol="0">
            <a:spAutoFit/>
          </a:bodyPr>
          <a:lstStyle/>
          <a:p>
            <a:pPr algn="ctr"/>
            <a:r>
              <a:rPr lang="en-US" sz="2400" dirty="0">
                <a:solidFill>
                  <a:schemeClr val="bg1"/>
                </a:solidFill>
                <a:latin typeface="Anton" panose="00000500000000000000" pitchFamily="2" charset="0"/>
              </a:rPr>
              <a:t>“MEU PACTO”</a:t>
            </a:r>
          </a:p>
          <a:p>
            <a:pPr algn="ctr"/>
            <a:r>
              <a:rPr lang="en-US" sz="2400" dirty="0">
                <a:solidFill>
                  <a:schemeClr val="bg1"/>
                </a:solidFill>
                <a:latin typeface="Anton" panose="00000500000000000000" pitchFamily="2" charset="0"/>
              </a:rPr>
              <a:t>CARTÃO DE COMPROMISSO</a:t>
            </a:r>
            <a:endParaRPr lang="pt-BR" sz="2400" dirty="0">
              <a:solidFill>
                <a:schemeClr val="bg1"/>
              </a:solidFill>
              <a:latin typeface="Anton" panose="00000500000000000000" pitchFamily="2" charset="0"/>
            </a:endParaRPr>
          </a:p>
        </p:txBody>
      </p:sp>
      <p:sp>
        <p:nvSpPr>
          <p:cNvPr id="8" name="object 3">
            <a:extLst>
              <a:ext uri="{FF2B5EF4-FFF2-40B4-BE49-F238E27FC236}">
                <a16:creationId xmlns:a16="http://schemas.microsoft.com/office/drawing/2014/main" id="{B7DD8514-3B73-D003-B631-4ACCF5754693}"/>
              </a:ext>
            </a:extLst>
          </p:cNvPr>
          <p:cNvSpPr txBox="1"/>
          <p:nvPr/>
        </p:nvSpPr>
        <p:spPr>
          <a:xfrm>
            <a:off x="3154667" y="1844491"/>
            <a:ext cx="2207924" cy="382156"/>
          </a:xfrm>
          <a:prstGeom prst="rect">
            <a:avLst/>
          </a:prstGeom>
        </p:spPr>
        <p:txBody>
          <a:bodyPr vert="horz" wrap="square" lIns="0" tIns="12700" rIns="0" bIns="0" rtlCol="0">
            <a:spAutoFit/>
          </a:bodyPr>
          <a:lstStyle/>
          <a:p>
            <a:pPr marL="0" marR="0">
              <a:spcBef>
                <a:spcPts val="0"/>
              </a:spcBef>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stewardship.adventist.org</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/commitment-card-promise </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aper with text and icons&#10;&#10;Description automatically generated">
            <a:extLst>
              <a:ext uri="{FF2B5EF4-FFF2-40B4-BE49-F238E27FC236}">
                <a16:creationId xmlns:a16="http://schemas.microsoft.com/office/drawing/2014/main" id="{A6D8933F-B3CD-0767-5428-5FB8EDB96B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05364">
            <a:off x="662056" y="503078"/>
            <a:ext cx="1830558" cy="232542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Imagem 8" descr="Imagem 8"/>
          <p:cNvPicPr>
            <a:picLocks noChangeAspect="1"/>
          </p:cNvPicPr>
          <p:nvPr/>
        </p:nvPicPr>
        <p:blipFill>
          <a:blip r:embed="rId3"/>
          <a:stretch>
            <a:fillRect/>
          </a:stretch>
        </p:blipFill>
        <p:spPr>
          <a:xfrm>
            <a:off x="0" y="1191"/>
            <a:ext cx="5854700" cy="3293269"/>
          </a:xfrm>
          <a:prstGeom prst="rect">
            <a:avLst/>
          </a:prstGeom>
          <a:ln w="12700">
            <a:miter lim="400000"/>
          </a:ln>
        </p:spPr>
      </p:pic>
      <p:sp>
        <p:nvSpPr>
          <p:cNvPr id="100" name="Principle"/>
          <p:cNvSpPr txBox="1"/>
          <p:nvPr/>
        </p:nvSpPr>
        <p:spPr>
          <a:xfrm>
            <a:off x="423115" y="1760041"/>
            <a:ext cx="869886" cy="314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955" rIns="21955">
            <a:spAutoFit/>
          </a:bodyPr>
          <a:lstStyle>
            <a:lvl1pPr>
              <a:defRPr sz="3000">
                <a:solidFill>
                  <a:srgbClr val="FFFFFF"/>
                </a:solidFill>
                <a:latin typeface="Montserrat Regular"/>
                <a:ea typeface="Montserrat Regular"/>
                <a:cs typeface="Montserrat Regular"/>
                <a:sym typeface="Montserrat Regular"/>
              </a:defRPr>
            </a:lvl1pPr>
          </a:lstStyle>
          <a:p>
            <a:r>
              <a:rPr sz="1441" dirty="0" err="1"/>
              <a:t>Pr</a:t>
            </a:r>
            <a:r>
              <a:rPr lang="pt-BR" sz="1441" dirty="0" err="1"/>
              <a:t>incípio</a:t>
            </a:r>
            <a:endParaRPr sz="1441" dirty="0"/>
          </a:p>
        </p:txBody>
      </p:sp>
      <p:sp>
        <p:nvSpPr>
          <p:cNvPr id="101" name="Commitment"/>
          <p:cNvSpPr txBox="1"/>
          <p:nvPr/>
        </p:nvSpPr>
        <p:spPr>
          <a:xfrm>
            <a:off x="4354647" y="1760041"/>
            <a:ext cx="1342771" cy="314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955" rIns="21955">
            <a:spAutoFit/>
          </a:bodyPr>
          <a:lstStyle>
            <a:lvl1pPr>
              <a:defRPr sz="3000">
                <a:solidFill>
                  <a:srgbClr val="FFFFFF"/>
                </a:solidFill>
                <a:latin typeface="Montserrat Regular"/>
                <a:ea typeface="Montserrat Regular"/>
                <a:cs typeface="Montserrat Regular"/>
                <a:sym typeface="Montserrat Regular"/>
              </a:defRPr>
            </a:lvl1pPr>
          </a:lstStyle>
          <a:p>
            <a:r>
              <a:rPr lang="pt-BR" sz="1441" dirty="0"/>
              <a:t>Compromisso</a:t>
            </a:r>
            <a:endParaRPr sz="1441" dirty="0"/>
          </a:p>
        </p:txBody>
      </p:sp>
      <p:sp>
        <p:nvSpPr>
          <p:cNvPr id="102" name="(Matt 6:33)"/>
          <p:cNvSpPr txBox="1"/>
          <p:nvPr/>
        </p:nvSpPr>
        <p:spPr>
          <a:xfrm>
            <a:off x="509807" y="1998378"/>
            <a:ext cx="634244" cy="240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955" rIns="21955">
            <a:spAutoFit/>
          </a:bodyPr>
          <a:lstStyle>
            <a:lvl1pPr>
              <a:defRPr sz="2000">
                <a:solidFill>
                  <a:srgbClr val="FFFFFF"/>
                </a:solidFill>
                <a:latin typeface="Montserrat Regular"/>
                <a:ea typeface="Montserrat Regular"/>
                <a:cs typeface="Montserrat Regular"/>
                <a:sym typeface="Montserrat Regular"/>
              </a:defRPr>
            </a:lvl1pPr>
          </a:lstStyle>
          <a:p>
            <a:r>
              <a:rPr sz="960" dirty="0"/>
              <a:t>(Mat</a:t>
            </a:r>
            <a:r>
              <a:rPr lang="pt-BR" sz="960" dirty="0"/>
              <a:t> </a:t>
            </a:r>
            <a:r>
              <a:rPr sz="960" dirty="0"/>
              <a:t>6:33)</a:t>
            </a:r>
          </a:p>
        </p:txBody>
      </p:sp>
      <p:sp>
        <p:nvSpPr>
          <p:cNvPr id="103" name="STRATEGY"/>
          <p:cNvSpPr txBox="1"/>
          <p:nvPr/>
        </p:nvSpPr>
        <p:spPr>
          <a:xfrm>
            <a:off x="2210779" y="419513"/>
            <a:ext cx="1448569" cy="358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955" rIns="21955">
            <a:spAutoFit/>
          </a:bodyPr>
          <a:lstStyle>
            <a:lvl1pPr>
              <a:defRPr sz="3600">
                <a:solidFill>
                  <a:srgbClr val="FFFFFF"/>
                </a:solidFill>
                <a:latin typeface="Montserrat Bold"/>
                <a:ea typeface="Montserrat Bold"/>
                <a:cs typeface="Montserrat Bold"/>
                <a:sym typeface="Montserrat Bold"/>
              </a:defRPr>
            </a:lvl1pPr>
          </a:lstStyle>
          <a:p>
            <a:r>
              <a:rPr lang="pt-BR" sz="1729" dirty="0"/>
              <a:t>ESTRATÉGIA</a:t>
            </a:r>
            <a:endParaRPr sz="1729" dirty="0"/>
          </a:p>
        </p:txBody>
      </p:sp>
      <p:pic>
        <p:nvPicPr>
          <p:cNvPr id="104" name="15.png" descr="15.png"/>
          <p:cNvPicPr>
            <a:picLocks noChangeAspect="1"/>
          </p:cNvPicPr>
          <p:nvPr/>
        </p:nvPicPr>
        <p:blipFill>
          <a:blip r:embed="rId4"/>
          <a:stretch>
            <a:fillRect/>
          </a:stretch>
        </p:blipFill>
        <p:spPr>
          <a:xfrm>
            <a:off x="198898" y="1332166"/>
            <a:ext cx="1306940" cy="631318"/>
          </a:xfrm>
          <a:prstGeom prst="rect">
            <a:avLst/>
          </a:prstGeom>
          <a:ln w="12700">
            <a:miter lim="400000"/>
          </a:ln>
        </p:spPr>
      </p:pic>
      <p:pic>
        <p:nvPicPr>
          <p:cNvPr id="105" name="15.png" descr="15.png"/>
          <p:cNvPicPr>
            <a:picLocks noChangeAspect="1"/>
          </p:cNvPicPr>
          <p:nvPr/>
        </p:nvPicPr>
        <p:blipFill>
          <a:blip r:embed="rId4"/>
          <a:stretch>
            <a:fillRect/>
          </a:stretch>
        </p:blipFill>
        <p:spPr>
          <a:xfrm>
            <a:off x="4354647" y="1332166"/>
            <a:ext cx="1306940" cy="631318"/>
          </a:xfrm>
          <a:prstGeom prst="rect">
            <a:avLst/>
          </a:prstGeom>
          <a:ln w="12700">
            <a:miter lim="400000"/>
          </a:ln>
        </p:spPr>
      </p:pic>
      <p:pic>
        <p:nvPicPr>
          <p:cNvPr id="106" name="15.png" descr="15.png"/>
          <p:cNvPicPr>
            <a:picLocks noChangeAspect="1"/>
          </p:cNvPicPr>
          <p:nvPr/>
        </p:nvPicPr>
        <p:blipFill>
          <a:blip r:embed="rId4"/>
          <a:stretch>
            <a:fillRect/>
          </a:stretch>
        </p:blipFill>
        <p:spPr>
          <a:xfrm>
            <a:off x="2077973" y="-143218"/>
            <a:ext cx="1561464" cy="754267"/>
          </a:xfrm>
          <a:prstGeom prst="rect">
            <a:avLst/>
          </a:prstGeom>
          <a:ln w="12700">
            <a:miter lim="400000"/>
          </a:ln>
        </p:spPr>
      </p:pic>
      <p:grpSp>
        <p:nvGrpSpPr>
          <p:cNvPr id="123" name="Group"/>
          <p:cNvGrpSpPr/>
          <p:nvPr/>
        </p:nvGrpSpPr>
        <p:grpSpPr>
          <a:xfrm>
            <a:off x="1452182" y="659716"/>
            <a:ext cx="2950336" cy="2259770"/>
            <a:chOff x="0" y="0"/>
            <a:chExt cx="6143865" cy="4705810"/>
          </a:xfrm>
        </p:grpSpPr>
        <p:sp>
          <p:nvSpPr>
            <p:cNvPr id="107" name="Oval"/>
            <p:cNvSpPr/>
            <p:nvPr/>
          </p:nvSpPr>
          <p:spPr>
            <a:xfrm>
              <a:off x="939712" y="430806"/>
              <a:ext cx="4264442" cy="4076808"/>
            </a:xfrm>
            <a:prstGeom prst="ellipse">
              <a:avLst/>
            </a:prstGeom>
            <a:noFill/>
            <a:ln w="50800" cap="flat">
              <a:solidFill>
                <a:srgbClr val="FFFFFF"/>
              </a:solidFill>
              <a:prstDash val="solid"/>
              <a:miter lim="800000"/>
            </a:ln>
            <a:effectLst/>
          </p:spPr>
          <p:txBody>
            <a:bodyPr wrap="square" lIns="21955" tIns="21955" rIns="21955" bIns="21955" numCol="1" anchor="ctr">
              <a:noAutofit/>
            </a:bodyPr>
            <a:lstStyle/>
            <a:p>
              <a:endParaRPr/>
            </a:p>
          </p:txBody>
        </p:sp>
        <p:grpSp>
          <p:nvGrpSpPr>
            <p:cNvPr id="122" name="Group"/>
            <p:cNvGrpSpPr/>
            <p:nvPr/>
          </p:nvGrpSpPr>
          <p:grpSpPr>
            <a:xfrm>
              <a:off x="0" y="-1"/>
              <a:ext cx="6143866" cy="4705812"/>
              <a:chOff x="0" y="0"/>
              <a:chExt cx="6143865" cy="4705810"/>
            </a:xfrm>
          </p:grpSpPr>
          <p:pic>
            <p:nvPicPr>
              <p:cNvPr id="108" name="8.png" descr="8.png"/>
              <p:cNvPicPr>
                <a:picLocks noChangeAspect="1"/>
              </p:cNvPicPr>
              <p:nvPr/>
            </p:nvPicPr>
            <p:blipFill>
              <a:blip r:embed="rId5"/>
              <a:stretch>
                <a:fillRect/>
              </a:stretch>
            </p:blipFill>
            <p:spPr>
              <a:xfrm>
                <a:off x="1156743" y="1477042"/>
                <a:ext cx="3363464" cy="1624725"/>
              </a:xfrm>
              <a:prstGeom prst="rect">
                <a:avLst/>
              </a:prstGeom>
              <a:ln w="12700" cap="flat">
                <a:noFill/>
                <a:miter lim="400000"/>
              </a:ln>
              <a:effectLst/>
            </p:spPr>
          </p:pic>
          <p:grpSp>
            <p:nvGrpSpPr>
              <p:cNvPr id="121" name="Group"/>
              <p:cNvGrpSpPr/>
              <p:nvPr/>
            </p:nvGrpSpPr>
            <p:grpSpPr>
              <a:xfrm>
                <a:off x="0" y="-1"/>
                <a:ext cx="6143866" cy="4705812"/>
                <a:chOff x="0" y="0"/>
                <a:chExt cx="6143865" cy="4705809"/>
              </a:xfrm>
            </p:grpSpPr>
            <p:pic>
              <p:nvPicPr>
                <p:cNvPr id="109" name="1.png" descr="1.png"/>
                <p:cNvPicPr>
                  <a:picLocks noChangeAspect="1"/>
                </p:cNvPicPr>
                <p:nvPr/>
              </p:nvPicPr>
              <p:blipFill>
                <a:blip r:embed="rId6"/>
                <a:stretch>
                  <a:fillRect/>
                </a:stretch>
              </p:blipFill>
              <p:spPr>
                <a:xfrm>
                  <a:off x="376181" y="454646"/>
                  <a:ext cx="3363464" cy="1624725"/>
                </a:xfrm>
                <a:prstGeom prst="rect">
                  <a:avLst/>
                </a:prstGeom>
                <a:ln w="12700" cap="flat">
                  <a:noFill/>
                  <a:miter lim="400000"/>
                </a:ln>
                <a:effectLst/>
              </p:spPr>
            </p:pic>
            <p:pic>
              <p:nvPicPr>
                <p:cNvPr id="110" name="2.png" descr="2.png"/>
                <p:cNvPicPr>
                  <a:picLocks noChangeAspect="1"/>
                </p:cNvPicPr>
                <p:nvPr/>
              </p:nvPicPr>
              <p:blipFill>
                <a:blip r:embed="rId7"/>
                <a:stretch>
                  <a:fillRect/>
                </a:stretch>
              </p:blipFill>
              <p:spPr>
                <a:xfrm>
                  <a:off x="1431171" y="870669"/>
                  <a:ext cx="3363465" cy="1624725"/>
                </a:xfrm>
                <a:prstGeom prst="rect">
                  <a:avLst/>
                </a:prstGeom>
                <a:ln w="12700" cap="flat">
                  <a:noFill/>
                  <a:miter lim="400000"/>
                </a:ln>
                <a:effectLst/>
              </p:spPr>
            </p:pic>
            <p:pic>
              <p:nvPicPr>
                <p:cNvPr id="111" name="3.png" descr="3.png"/>
                <p:cNvPicPr>
                  <a:picLocks noChangeAspect="1"/>
                </p:cNvPicPr>
                <p:nvPr/>
              </p:nvPicPr>
              <p:blipFill>
                <a:blip r:embed="rId8"/>
                <a:stretch>
                  <a:fillRect/>
                </a:stretch>
              </p:blipFill>
              <p:spPr>
                <a:xfrm>
                  <a:off x="2351941" y="111801"/>
                  <a:ext cx="3363464" cy="1624725"/>
                </a:xfrm>
                <a:prstGeom prst="rect">
                  <a:avLst/>
                </a:prstGeom>
                <a:ln w="12700" cap="flat">
                  <a:noFill/>
                  <a:miter lim="400000"/>
                </a:ln>
                <a:effectLst/>
              </p:spPr>
            </p:pic>
            <p:pic>
              <p:nvPicPr>
                <p:cNvPr id="112" name="4.png" descr="4.png"/>
                <p:cNvPicPr>
                  <a:picLocks noChangeAspect="1"/>
                </p:cNvPicPr>
                <p:nvPr/>
              </p:nvPicPr>
              <p:blipFill>
                <a:blip r:embed="rId9"/>
                <a:stretch>
                  <a:fillRect/>
                </a:stretch>
              </p:blipFill>
              <p:spPr>
                <a:xfrm>
                  <a:off x="376181" y="1975330"/>
                  <a:ext cx="3363464" cy="1624724"/>
                </a:xfrm>
                <a:prstGeom prst="rect">
                  <a:avLst/>
                </a:prstGeom>
                <a:ln w="12700" cap="flat">
                  <a:noFill/>
                  <a:miter lim="400000"/>
                </a:ln>
                <a:effectLst/>
              </p:spPr>
            </p:pic>
            <p:pic>
              <p:nvPicPr>
                <p:cNvPr id="113" name="5.png" descr="5.png"/>
                <p:cNvPicPr>
                  <a:picLocks noChangeAspect="1"/>
                </p:cNvPicPr>
                <p:nvPr/>
              </p:nvPicPr>
              <p:blipFill>
                <a:blip r:embed="rId10"/>
                <a:stretch>
                  <a:fillRect/>
                </a:stretch>
              </p:blipFill>
              <p:spPr>
                <a:xfrm>
                  <a:off x="0" y="1015248"/>
                  <a:ext cx="3363464" cy="1624725"/>
                </a:xfrm>
                <a:prstGeom prst="rect">
                  <a:avLst/>
                </a:prstGeom>
                <a:ln w="12700" cap="flat">
                  <a:noFill/>
                  <a:miter lim="400000"/>
                </a:ln>
                <a:effectLst/>
              </p:spPr>
            </p:pic>
            <p:pic>
              <p:nvPicPr>
                <p:cNvPr id="114" name="6.png" descr="6.png"/>
                <p:cNvPicPr>
                  <a:picLocks noChangeAspect="1"/>
                </p:cNvPicPr>
                <p:nvPr/>
              </p:nvPicPr>
              <p:blipFill>
                <a:blip r:embed="rId11"/>
                <a:stretch>
                  <a:fillRect/>
                </a:stretch>
              </p:blipFill>
              <p:spPr>
                <a:xfrm>
                  <a:off x="1359428" y="0"/>
                  <a:ext cx="3363464" cy="1624724"/>
                </a:xfrm>
                <a:prstGeom prst="rect">
                  <a:avLst/>
                </a:prstGeom>
                <a:ln w="12700" cap="flat">
                  <a:noFill/>
                  <a:miter lim="400000"/>
                </a:ln>
                <a:effectLst/>
              </p:spPr>
            </p:pic>
            <p:pic>
              <p:nvPicPr>
                <p:cNvPr id="115" name="7.png" descr="7.png"/>
                <p:cNvPicPr>
                  <a:picLocks noChangeAspect="1"/>
                </p:cNvPicPr>
                <p:nvPr/>
              </p:nvPicPr>
              <p:blipFill>
                <a:blip r:embed="rId12"/>
                <a:stretch>
                  <a:fillRect/>
                </a:stretch>
              </p:blipFill>
              <p:spPr>
                <a:xfrm>
                  <a:off x="2636980" y="617249"/>
                  <a:ext cx="3363465" cy="1624725"/>
                </a:xfrm>
                <a:prstGeom prst="rect">
                  <a:avLst/>
                </a:prstGeom>
                <a:ln w="12700" cap="flat">
                  <a:noFill/>
                  <a:miter lim="400000"/>
                </a:ln>
                <a:effectLst/>
              </p:spPr>
            </p:pic>
            <p:pic>
              <p:nvPicPr>
                <p:cNvPr id="116" name="9.png" descr="9.png"/>
                <p:cNvPicPr>
                  <a:picLocks noChangeAspect="1"/>
                </p:cNvPicPr>
                <p:nvPr/>
              </p:nvPicPr>
              <p:blipFill>
                <a:blip r:embed="rId13"/>
                <a:stretch>
                  <a:fillRect/>
                </a:stretch>
              </p:blipFill>
              <p:spPr>
                <a:xfrm>
                  <a:off x="2780402" y="1311358"/>
                  <a:ext cx="3363464" cy="1624725"/>
                </a:xfrm>
                <a:prstGeom prst="rect">
                  <a:avLst/>
                </a:prstGeom>
                <a:ln w="12700" cap="flat">
                  <a:noFill/>
                  <a:miter lim="400000"/>
                </a:ln>
                <a:effectLst/>
              </p:spPr>
            </p:pic>
            <p:pic>
              <p:nvPicPr>
                <p:cNvPr id="117" name="11.png" descr="11.png"/>
                <p:cNvPicPr>
                  <a:picLocks noChangeAspect="1"/>
                </p:cNvPicPr>
                <p:nvPr/>
              </p:nvPicPr>
              <p:blipFill>
                <a:blip r:embed="rId14"/>
                <a:stretch>
                  <a:fillRect/>
                </a:stretch>
              </p:blipFill>
              <p:spPr>
                <a:xfrm>
                  <a:off x="2636980" y="1743592"/>
                  <a:ext cx="3363465" cy="1624724"/>
                </a:xfrm>
                <a:prstGeom prst="rect">
                  <a:avLst/>
                </a:prstGeom>
                <a:ln w="12700" cap="flat">
                  <a:noFill/>
                  <a:miter lim="400000"/>
                </a:ln>
                <a:effectLst/>
              </p:spPr>
            </p:pic>
            <p:pic>
              <p:nvPicPr>
                <p:cNvPr id="118" name="12.png" descr="12.png"/>
                <p:cNvPicPr>
                  <a:picLocks noChangeAspect="1"/>
                </p:cNvPicPr>
                <p:nvPr/>
              </p:nvPicPr>
              <p:blipFill>
                <a:blip r:embed="rId15"/>
                <a:stretch>
                  <a:fillRect/>
                </a:stretch>
              </p:blipFill>
              <p:spPr>
                <a:xfrm>
                  <a:off x="2478306" y="2429280"/>
                  <a:ext cx="3363464" cy="1624725"/>
                </a:xfrm>
                <a:prstGeom prst="rect">
                  <a:avLst/>
                </a:prstGeom>
                <a:ln w="12700" cap="flat">
                  <a:noFill/>
                  <a:miter lim="400000"/>
                </a:ln>
                <a:effectLst/>
              </p:spPr>
            </p:pic>
            <p:pic>
              <p:nvPicPr>
                <p:cNvPr id="119" name="13.png" descr="13.png"/>
                <p:cNvPicPr>
                  <a:picLocks noChangeAspect="1"/>
                </p:cNvPicPr>
                <p:nvPr/>
              </p:nvPicPr>
              <p:blipFill>
                <a:blip r:embed="rId16"/>
                <a:stretch>
                  <a:fillRect/>
                </a:stretch>
              </p:blipFill>
              <p:spPr>
                <a:xfrm>
                  <a:off x="1431171" y="3081086"/>
                  <a:ext cx="3363465" cy="1624724"/>
                </a:xfrm>
                <a:prstGeom prst="rect">
                  <a:avLst/>
                </a:prstGeom>
                <a:ln w="12700" cap="flat">
                  <a:noFill/>
                  <a:miter lim="400000"/>
                </a:ln>
                <a:effectLst/>
              </p:spPr>
            </p:pic>
            <p:pic>
              <p:nvPicPr>
                <p:cNvPr id="120" name="14.png" descr="14.png"/>
                <p:cNvPicPr>
                  <a:picLocks noChangeAspect="1"/>
                </p:cNvPicPr>
                <p:nvPr/>
              </p:nvPicPr>
              <p:blipFill>
                <a:blip r:embed="rId17"/>
                <a:stretch>
                  <a:fillRect/>
                </a:stretch>
              </p:blipFill>
              <p:spPr>
                <a:xfrm>
                  <a:off x="702549" y="2429280"/>
                  <a:ext cx="3363464" cy="1624725"/>
                </a:xfrm>
                <a:prstGeom prst="rect">
                  <a:avLst/>
                </a:prstGeom>
                <a:ln w="12700" cap="flat">
                  <a:noFill/>
                  <a:miter lim="400000"/>
                </a:ln>
                <a:effectLst/>
              </p:spPr>
            </p:pic>
          </p:grpSp>
        </p:grpSp>
      </p:grpSp>
      <p:grpSp>
        <p:nvGrpSpPr>
          <p:cNvPr id="126" name="Group"/>
          <p:cNvGrpSpPr/>
          <p:nvPr/>
        </p:nvGrpSpPr>
        <p:grpSpPr>
          <a:xfrm>
            <a:off x="154408" y="1422396"/>
            <a:ext cx="1741905" cy="846110"/>
            <a:chOff x="0" y="0"/>
            <a:chExt cx="3627393" cy="1761962"/>
          </a:xfrm>
        </p:grpSpPr>
        <p:sp>
          <p:nvSpPr>
            <p:cNvPr id="124" name="Rectangle"/>
            <p:cNvSpPr/>
            <p:nvPr/>
          </p:nvSpPr>
          <p:spPr>
            <a:xfrm>
              <a:off x="0" y="0"/>
              <a:ext cx="2886585" cy="1761963"/>
            </a:xfrm>
            <a:prstGeom prst="rect">
              <a:avLst/>
            </a:prstGeom>
            <a:noFill/>
            <a:ln w="50800" cap="flat">
              <a:solidFill>
                <a:srgbClr val="FFFFFF"/>
              </a:solidFill>
              <a:prstDash val="solid"/>
              <a:miter lim="400000"/>
            </a:ln>
            <a:effectLst/>
          </p:spPr>
          <p:txBody>
            <a:bodyPr wrap="square" lIns="21955" tIns="21955" rIns="21955" bIns="21955" numCol="1" anchor="ctr">
              <a:noAutofit/>
            </a:bodyPr>
            <a:lstStyle/>
            <a:p>
              <a:endParaRPr/>
            </a:p>
          </p:txBody>
        </p:sp>
        <p:sp>
          <p:nvSpPr>
            <p:cNvPr id="125" name="Line"/>
            <p:cNvSpPr/>
            <p:nvPr/>
          </p:nvSpPr>
          <p:spPr>
            <a:xfrm>
              <a:off x="2894821" y="825573"/>
              <a:ext cx="732573" cy="1"/>
            </a:xfrm>
            <a:prstGeom prst="line">
              <a:avLst/>
            </a:prstGeom>
            <a:noFill/>
            <a:ln w="50800" cap="flat">
              <a:solidFill>
                <a:srgbClr val="FFFFFF"/>
              </a:solidFill>
              <a:prstDash val="solid"/>
              <a:miter lim="800000"/>
            </a:ln>
            <a:effectLst/>
          </p:spPr>
          <p:txBody>
            <a:bodyPr wrap="square" lIns="21955" tIns="21955" rIns="21955" bIns="21955" numCol="1" anchor="t">
              <a:noAutofit/>
            </a:bodyPr>
            <a:lstStyle/>
            <a:p>
              <a:endParaRPr/>
            </a:p>
          </p:txBody>
        </p:sp>
      </p:grpSp>
      <p:grpSp>
        <p:nvGrpSpPr>
          <p:cNvPr id="129" name="Group"/>
          <p:cNvGrpSpPr/>
          <p:nvPr/>
        </p:nvGrpSpPr>
        <p:grpSpPr>
          <a:xfrm>
            <a:off x="3957150" y="1422396"/>
            <a:ext cx="1744048" cy="846110"/>
            <a:chOff x="0" y="0"/>
            <a:chExt cx="3631856" cy="1761962"/>
          </a:xfrm>
        </p:grpSpPr>
        <p:sp>
          <p:nvSpPr>
            <p:cNvPr id="127" name="Rectangle"/>
            <p:cNvSpPr/>
            <p:nvPr/>
          </p:nvSpPr>
          <p:spPr>
            <a:xfrm>
              <a:off x="745271" y="0"/>
              <a:ext cx="2886586" cy="1761963"/>
            </a:xfrm>
            <a:prstGeom prst="rect">
              <a:avLst/>
            </a:prstGeom>
            <a:noFill/>
            <a:ln w="50800" cap="flat">
              <a:solidFill>
                <a:srgbClr val="FFFFFF"/>
              </a:solidFill>
              <a:prstDash val="solid"/>
              <a:miter lim="400000"/>
            </a:ln>
            <a:effectLst/>
          </p:spPr>
          <p:txBody>
            <a:bodyPr wrap="square" lIns="21955" tIns="21955" rIns="21955" bIns="21955" numCol="1" anchor="ctr">
              <a:noAutofit/>
            </a:bodyPr>
            <a:lstStyle/>
            <a:p>
              <a:endParaRPr/>
            </a:p>
          </p:txBody>
        </p:sp>
        <p:sp>
          <p:nvSpPr>
            <p:cNvPr id="128" name="Line"/>
            <p:cNvSpPr/>
            <p:nvPr/>
          </p:nvSpPr>
          <p:spPr>
            <a:xfrm>
              <a:off x="0" y="825573"/>
              <a:ext cx="732572" cy="1"/>
            </a:xfrm>
            <a:prstGeom prst="line">
              <a:avLst/>
            </a:prstGeom>
            <a:noFill/>
            <a:ln w="50800" cap="flat">
              <a:solidFill>
                <a:srgbClr val="FFFFFF"/>
              </a:solidFill>
              <a:prstDash val="solid"/>
              <a:miter lim="800000"/>
            </a:ln>
            <a:effectLst/>
          </p:spPr>
          <p:txBody>
            <a:bodyPr wrap="square" lIns="21955" tIns="21955" rIns="21955" bIns="21955" numCol="1" anchor="t">
              <a:noAutofit/>
            </a:bodyPr>
            <a:lstStyle/>
            <a:p>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305423D7-6C1D-49E0-0640-846B1BA3355B}"/>
              </a:ext>
            </a:extLst>
          </p:cNvPr>
          <p:cNvSpPr txBox="1"/>
          <p:nvPr/>
        </p:nvSpPr>
        <p:spPr>
          <a:xfrm>
            <a:off x="641350" y="934764"/>
            <a:ext cx="4419600" cy="1422312"/>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QUAL </a:t>
            </a:r>
            <a:r>
              <a:rPr lang="en-US" sz="2881" dirty="0" err="1">
                <a:solidFill>
                  <a:schemeClr val="bg1"/>
                </a:solidFill>
                <a:latin typeface="Anton" panose="00000500000000000000" pitchFamily="2" charset="0"/>
              </a:rPr>
              <a:t>É</a:t>
            </a:r>
            <a:r>
              <a:rPr lang="en-US" sz="2881" dirty="0">
                <a:solidFill>
                  <a:schemeClr val="bg1"/>
                </a:solidFill>
                <a:latin typeface="Anton" panose="00000500000000000000" pitchFamily="2" charset="0"/>
              </a:rPr>
              <a:t> A CONTRIBUIÇÃO ESPECÍFICA DO DEPARTAMENTO DE MORDOMIA CRISTÃ?</a:t>
            </a:r>
            <a:endParaRPr lang="pt-BR" sz="2881" dirty="0">
              <a:solidFill>
                <a:schemeClr val="bg1"/>
              </a:solidFill>
              <a:latin typeface="Anton" panose="00000500000000000000" pitchFamily="2"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3" name="object 3"/>
          <p:cNvSpPr txBox="1"/>
          <p:nvPr/>
        </p:nvSpPr>
        <p:spPr>
          <a:xfrm>
            <a:off x="701356" y="742243"/>
            <a:ext cx="4449445" cy="2063450"/>
          </a:xfrm>
          <a:prstGeom prst="rect">
            <a:avLst/>
          </a:prstGeom>
        </p:spPr>
        <p:txBody>
          <a:bodyPr vert="horz" wrap="square" lIns="0" tIns="99695" rIns="0" bIns="0" rtlCol="0">
            <a:spAutoFit/>
          </a:bodyPr>
          <a:lstStyle/>
          <a:p>
            <a:pPr algn="ctr">
              <a:lnSpc>
                <a:spcPct val="100000"/>
              </a:lnSpc>
              <a:spcBef>
                <a:spcPts val="785"/>
              </a:spcBef>
            </a:pPr>
            <a:r>
              <a:rPr lang="pt-BR" sz="4000" spc="-10" dirty="0">
                <a:solidFill>
                  <a:schemeClr val="bg1"/>
                </a:solidFill>
                <a:latin typeface="Anton"/>
                <a:cs typeface="Anton"/>
              </a:rPr>
              <a:t>MISSÃO</a:t>
            </a:r>
            <a:r>
              <a:rPr sz="4000" spc="-10" dirty="0">
                <a:solidFill>
                  <a:schemeClr val="bg1"/>
                </a:solidFill>
                <a:latin typeface="Anton"/>
                <a:cs typeface="Anton"/>
              </a:rPr>
              <a:t>:</a:t>
            </a:r>
            <a:endParaRPr sz="4000" dirty="0">
              <a:solidFill>
                <a:schemeClr val="bg1"/>
              </a:solidFill>
              <a:latin typeface="Anton"/>
              <a:cs typeface="Anton"/>
            </a:endParaRPr>
          </a:p>
          <a:p>
            <a:pPr marL="12065" marR="5080" algn="ctr">
              <a:lnSpc>
                <a:spcPct val="104200"/>
              </a:lnSpc>
              <a:spcBef>
                <a:spcPts val="335"/>
              </a:spcBef>
            </a:pPr>
            <a:endParaRPr lang="pt-BR" sz="1600" dirty="0">
              <a:solidFill>
                <a:srgbClr val="FFC000"/>
              </a:solidFill>
              <a:latin typeface="Anton"/>
              <a:cs typeface="Anton"/>
            </a:endParaRPr>
          </a:p>
          <a:p>
            <a:pPr marL="12065" marR="5080" algn="ctr">
              <a:lnSpc>
                <a:spcPct val="104200"/>
              </a:lnSpc>
              <a:spcBef>
                <a:spcPts val="335"/>
              </a:spcBef>
            </a:pPr>
            <a:r>
              <a:rPr sz="1600" dirty="0">
                <a:solidFill>
                  <a:srgbClr val="FFC000"/>
                </a:solidFill>
                <a:latin typeface="Anton"/>
                <a:cs typeface="Anton"/>
              </a:rPr>
              <a:t>“</a:t>
            </a:r>
            <a:r>
              <a:rPr lang="pt-BR" sz="1600" dirty="0">
                <a:solidFill>
                  <a:srgbClr val="FFC000"/>
                </a:solidFill>
                <a:latin typeface="Anton"/>
                <a:cs typeface="Anton"/>
              </a:rPr>
              <a:t>CONVIDAR PESSOAS A CONFIAR EM DEUS COMO PROPRIETÁRIO E PROVEDOR, E A ENTRAR EM SOCIEDADE COM ELE EM SUA MISSÃO FINAL ATRAVÉS DA DADIVOSIDADE REGULAR E SISTEMÁTICA.”</a:t>
            </a:r>
            <a:endParaRPr sz="1600" dirty="0">
              <a:solidFill>
                <a:srgbClr val="FFC000"/>
              </a:solidFill>
              <a:latin typeface="Anton"/>
              <a:cs typeface="Anton"/>
            </a:endParaRPr>
          </a:p>
        </p:txBody>
      </p:sp>
    </p:spTree>
    <p:extLst>
      <p:ext uri="{BB962C8B-B14F-4D97-AF65-F5344CB8AC3E}">
        <p14:creationId xmlns:p14="http://schemas.microsoft.com/office/powerpoint/2010/main" val="1328941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630683" y="934764"/>
            <a:ext cx="4590792" cy="1422312"/>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POR QUE ESTA ÊNFASE NA DADIVOSIDADE</a:t>
            </a:r>
          </a:p>
          <a:p>
            <a:pPr algn="ctr"/>
            <a:r>
              <a:rPr lang="en-US" sz="2881" dirty="0">
                <a:solidFill>
                  <a:schemeClr val="tx2">
                    <a:lumMod val="60000"/>
                    <a:lumOff val="40000"/>
                  </a:schemeClr>
                </a:solidFill>
                <a:latin typeface="Anton" panose="00000500000000000000" pitchFamily="2" charset="0"/>
              </a:rPr>
              <a:t>REGULAR E SISTEMÁTICA</a:t>
            </a:r>
            <a:r>
              <a:rPr lang="en-US" sz="2881" dirty="0">
                <a:solidFill>
                  <a:schemeClr val="bg1"/>
                </a:solidFill>
                <a:latin typeface="Anton" panose="00000500000000000000" pitchFamily="2" charset="0"/>
              </a:rPr>
              <a:t>?</a:t>
            </a:r>
            <a:endParaRPr lang="pt-BR" sz="2881" dirty="0">
              <a:solidFill>
                <a:schemeClr val="bg1"/>
              </a:solidFill>
              <a:latin typeface="Anton" panose="00000500000000000000" pitchFamily="2" charset="0"/>
            </a:endParaRPr>
          </a:p>
        </p:txBody>
      </p:sp>
    </p:spTree>
    <p:extLst>
      <p:ext uri="{BB962C8B-B14F-4D97-AF65-F5344CB8AC3E}">
        <p14:creationId xmlns:p14="http://schemas.microsoft.com/office/powerpoint/2010/main" val="4261833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8AF8ED1D-0A21-7154-B951-652BB0B4DBE5}"/>
              </a:ext>
            </a:extLst>
          </p:cNvPr>
          <p:cNvSpPr txBox="1"/>
          <p:nvPr/>
        </p:nvSpPr>
        <p:spPr>
          <a:xfrm>
            <a:off x="336550" y="934764"/>
            <a:ext cx="3134867" cy="1422312"/>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POR QUE NÃO DAR </a:t>
            </a:r>
            <a:r>
              <a:rPr lang="en-US" sz="2881" dirty="0">
                <a:solidFill>
                  <a:schemeClr val="tx2">
                    <a:lumMod val="60000"/>
                    <a:lumOff val="40000"/>
                  </a:schemeClr>
                </a:solidFill>
                <a:latin typeface="Anton" panose="00000500000000000000" pitchFamily="2" charset="0"/>
              </a:rPr>
              <a:t>SEGUINDO O CORAÇÃO</a:t>
            </a:r>
            <a:r>
              <a:rPr lang="en-US" sz="2881" dirty="0">
                <a:solidFill>
                  <a:schemeClr val="bg1"/>
                </a:solidFill>
                <a:latin typeface="Anton" panose="00000500000000000000" pitchFamily="2" charset="0"/>
              </a:rPr>
              <a:t>?</a:t>
            </a:r>
            <a:endParaRPr lang="pt-BR" sz="2881" dirty="0">
              <a:solidFill>
                <a:schemeClr val="bg1"/>
              </a:solidFill>
              <a:latin typeface="Anton" panose="00000500000000000000" pitchFamily="2"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object 3">
            <a:extLst>
              <a:ext uri="{FF2B5EF4-FFF2-40B4-BE49-F238E27FC236}">
                <a16:creationId xmlns:a16="http://schemas.microsoft.com/office/drawing/2014/main" id="{106286F4-50F0-FFCC-2208-DAE041FDE59B}"/>
              </a:ext>
            </a:extLst>
          </p:cNvPr>
          <p:cNvSpPr txBox="1"/>
          <p:nvPr/>
        </p:nvSpPr>
        <p:spPr>
          <a:xfrm>
            <a:off x="565150" y="1419225"/>
            <a:ext cx="2743200" cy="751488"/>
          </a:xfrm>
          <a:prstGeom prst="rect">
            <a:avLst/>
          </a:prstGeom>
        </p:spPr>
        <p:txBody>
          <a:bodyPr vert="horz" wrap="square" lIns="0" tIns="12700" rIns="0" bIns="0" rtlCol="0">
            <a:spAutoFit/>
          </a:bodyPr>
          <a:lstStyle/>
          <a:p>
            <a:pPr marL="190500" marR="11430" indent="-171450" algn="l">
              <a:lnSpc>
                <a:spcPct val="100000"/>
              </a:lnSpc>
              <a:buFont typeface="Arial" panose="020B0604020202020204" pitchFamily="34" charset="0"/>
              <a:buChar char="•"/>
            </a:pPr>
            <a:r>
              <a:rPr lang="pt-BR" sz="1600" dirty="0">
                <a:solidFill>
                  <a:schemeClr val="bg1"/>
                </a:solidFill>
                <a:latin typeface="+mn-lt"/>
                <a:cs typeface="Barlow"/>
              </a:rPr>
              <a:t>É “enganoso, acima de todas as coisas” (Jer. 17:9)</a:t>
            </a:r>
          </a:p>
          <a:p>
            <a:pPr marL="190500" marR="11430" indent="-171450" algn="l">
              <a:lnSpc>
                <a:spcPct val="100000"/>
              </a:lnSpc>
              <a:buFont typeface="Arial" panose="020B0604020202020204" pitchFamily="34" charset="0"/>
              <a:buChar char="•"/>
            </a:pPr>
            <a:endParaRPr sz="1600" dirty="0">
              <a:solidFill>
                <a:schemeClr val="bg1"/>
              </a:solidFill>
              <a:latin typeface="+mn-lt"/>
              <a:cs typeface="Barlow"/>
            </a:endParaRPr>
          </a:p>
        </p:txBody>
      </p:sp>
      <p:sp>
        <p:nvSpPr>
          <p:cNvPr id="5" name="CaixaDeTexto 9">
            <a:extLst>
              <a:ext uri="{FF2B5EF4-FFF2-40B4-BE49-F238E27FC236}">
                <a16:creationId xmlns:a16="http://schemas.microsoft.com/office/drawing/2014/main" id="{4F3FA821-CF57-AD18-6C42-24B560E831CF}"/>
              </a:ext>
            </a:extLst>
          </p:cNvPr>
          <p:cNvSpPr txBox="1"/>
          <p:nvPr/>
        </p:nvSpPr>
        <p:spPr>
          <a:xfrm>
            <a:off x="906779" y="200025"/>
            <a:ext cx="4038600"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O </a:t>
            </a:r>
            <a:r>
              <a:rPr lang="en-US" sz="2881" dirty="0">
                <a:solidFill>
                  <a:schemeClr val="tx2">
                    <a:lumMod val="60000"/>
                    <a:lumOff val="40000"/>
                  </a:schemeClr>
                </a:solidFill>
                <a:latin typeface="Anton" panose="00000500000000000000" pitchFamily="2" charset="0"/>
              </a:rPr>
              <a:t>CORAÇÃO </a:t>
            </a:r>
            <a:r>
              <a:rPr lang="en-US" sz="2881" dirty="0">
                <a:solidFill>
                  <a:schemeClr val="bg1"/>
                </a:solidFill>
                <a:latin typeface="Anton" panose="00000500000000000000" pitchFamily="2" charset="0"/>
              </a:rPr>
              <a:t>HUMANO…</a:t>
            </a:r>
            <a:endParaRPr lang="pt-BR" sz="2881" dirty="0">
              <a:solidFill>
                <a:schemeClr val="bg1"/>
              </a:solidFill>
              <a:latin typeface="Anton" panose="00000500000000000000" pitchFamily="2" charset="0"/>
            </a:endParaRPr>
          </a:p>
        </p:txBody>
      </p:sp>
    </p:spTree>
    <p:extLst>
      <p:ext uri="{BB962C8B-B14F-4D97-AF65-F5344CB8AC3E}">
        <p14:creationId xmlns:p14="http://schemas.microsoft.com/office/powerpoint/2010/main" val="1388978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609653FD-4235-802D-7261-8A8756CECBBF}"/>
              </a:ext>
            </a:extLst>
          </p:cNvPr>
          <p:cNvSpPr txBox="1"/>
          <p:nvPr/>
        </p:nvSpPr>
        <p:spPr>
          <a:xfrm>
            <a:off x="184150" y="370310"/>
            <a:ext cx="4149841" cy="978986"/>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NÃO SE PODE CONFIAR NOS IMPULSOS HUMANOS…</a:t>
            </a:r>
            <a:endParaRPr lang="pt-BR" sz="2881" dirty="0">
              <a:solidFill>
                <a:schemeClr val="bg1"/>
              </a:solidFill>
              <a:latin typeface="Anton" panose="00000500000000000000" pitchFamily="2" charset="0"/>
            </a:endParaRPr>
          </a:p>
        </p:txBody>
      </p:sp>
      <p:sp>
        <p:nvSpPr>
          <p:cNvPr id="5" name="object 3">
            <a:extLst>
              <a:ext uri="{FF2B5EF4-FFF2-40B4-BE49-F238E27FC236}">
                <a16:creationId xmlns:a16="http://schemas.microsoft.com/office/drawing/2014/main" id="{E8E7BAAB-DC88-BC80-C238-CC4662DBC6E2}"/>
              </a:ext>
            </a:extLst>
          </p:cNvPr>
          <p:cNvSpPr txBox="1"/>
          <p:nvPr/>
        </p:nvSpPr>
        <p:spPr>
          <a:xfrm>
            <a:off x="336550" y="1495425"/>
            <a:ext cx="4197249" cy="1490152"/>
          </a:xfrm>
          <a:prstGeom prst="rect">
            <a:avLst/>
          </a:prstGeom>
        </p:spPr>
        <p:txBody>
          <a:bodyPr vert="horz" wrap="square" lIns="0" tIns="12700" rIns="0" bIns="0" rtlCol="0">
            <a:spAutoFit/>
          </a:bodyPr>
          <a:lstStyle/>
          <a:p>
            <a:pPr marL="19050" marR="11430" algn="l">
              <a:lnSpc>
                <a:spcPct val="100000"/>
              </a:lnSpc>
            </a:pPr>
            <a:r>
              <a:rPr lang="en-US" sz="1600" dirty="0">
                <a:solidFill>
                  <a:schemeClr val="bg1"/>
                </a:solidFill>
                <a:latin typeface="+mn-lt"/>
                <a:cs typeface="Barlow"/>
              </a:rPr>
              <a:t>“… </a:t>
            </a:r>
            <a:r>
              <a:rPr lang="en-US" sz="1600" dirty="0" err="1">
                <a:solidFill>
                  <a:schemeClr val="bg1"/>
                </a:solidFill>
                <a:latin typeface="+mn-lt"/>
                <a:cs typeface="Barlow"/>
              </a:rPr>
              <a:t>É</a:t>
            </a:r>
            <a:r>
              <a:rPr lang="en-US" sz="1600" dirty="0">
                <a:solidFill>
                  <a:schemeClr val="bg1"/>
                </a:solidFill>
                <a:latin typeface="+mn-lt"/>
                <a:cs typeface="Barlow"/>
              </a:rPr>
              <a:t> o </a:t>
            </a:r>
            <a:r>
              <a:rPr lang="en-US" sz="1600" dirty="0" err="1">
                <a:solidFill>
                  <a:schemeClr val="bg1"/>
                </a:solidFill>
                <a:latin typeface="+mn-lt"/>
                <a:cs typeface="Barlow"/>
              </a:rPr>
              <a:t>egoísmo</a:t>
            </a:r>
            <a:r>
              <a:rPr lang="en-US" sz="1600" dirty="0">
                <a:solidFill>
                  <a:schemeClr val="bg1"/>
                </a:solidFill>
                <a:latin typeface="+mn-lt"/>
                <a:cs typeface="Barlow"/>
              </a:rPr>
              <a:t> o </a:t>
            </a:r>
            <a:r>
              <a:rPr lang="en-US" sz="1600" dirty="0" err="1">
                <a:solidFill>
                  <a:schemeClr val="bg1"/>
                </a:solidFill>
                <a:latin typeface="+mn-lt"/>
                <a:cs typeface="Barlow"/>
              </a:rPr>
              <a:t>mais</a:t>
            </a:r>
            <a:r>
              <a:rPr lang="en-US" sz="1600" dirty="0">
                <a:solidFill>
                  <a:schemeClr val="bg1"/>
                </a:solidFill>
                <a:latin typeface="+mn-lt"/>
                <a:cs typeface="Barlow"/>
              </a:rPr>
              <a:t> forte e </a:t>
            </a:r>
            <a:r>
              <a:rPr lang="en-US" sz="1600" dirty="0" err="1">
                <a:solidFill>
                  <a:schemeClr val="bg1"/>
                </a:solidFill>
                <a:latin typeface="+mn-lt"/>
                <a:cs typeface="Barlow"/>
              </a:rPr>
              <a:t>mais</a:t>
            </a:r>
            <a:r>
              <a:rPr lang="en-US" sz="1600" dirty="0">
                <a:solidFill>
                  <a:schemeClr val="bg1"/>
                </a:solidFill>
                <a:latin typeface="+mn-lt"/>
                <a:cs typeface="Barlow"/>
              </a:rPr>
              <a:t> </a:t>
            </a:r>
            <a:r>
              <a:rPr lang="en-US" sz="1600" dirty="0" err="1">
                <a:solidFill>
                  <a:schemeClr val="bg1"/>
                </a:solidFill>
                <a:latin typeface="+mn-lt"/>
                <a:cs typeface="Barlow"/>
              </a:rPr>
              <a:t>generalizado</a:t>
            </a:r>
            <a:r>
              <a:rPr lang="en-US" sz="1600" dirty="0">
                <a:solidFill>
                  <a:schemeClr val="bg1"/>
                </a:solidFill>
                <a:latin typeface="+mn-lt"/>
                <a:cs typeface="Barlow"/>
              </a:rPr>
              <a:t> dos </a:t>
            </a:r>
            <a:r>
              <a:rPr lang="en-US" sz="1600" dirty="0" err="1">
                <a:solidFill>
                  <a:schemeClr val="bg1"/>
                </a:solidFill>
                <a:latin typeface="+mn-lt"/>
                <a:cs typeface="Barlow"/>
              </a:rPr>
              <a:t>impulsos</a:t>
            </a:r>
            <a:r>
              <a:rPr lang="en-US" sz="1600" dirty="0">
                <a:solidFill>
                  <a:schemeClr val="bg1"/>
                </a:solidFill>
                <a:latin typeface="+mn-lt"/>
                <a:cs typeface="Barlow"/>
              </a:rPr>
              <a:t> </a:t>
            </a:r>
            <a:r>
              <a:rPr lang="en-US" sz="1600" dirty="0" err="1">
                <a:solidFill>
                  <a:schemeClr val="bg1"/>
                </a:solidFill>
                <a:latin typeface="+mn-lt"/>
                <a:cs typeface="Barlow"/>
              </a:rPr>
              <a:t>humanos</a:t>
            </a:r>
            <a:r>
              <a:rPr lang="en-US" sz="1600" dirty="0">
                <a:solidFill>
                  <a:schemeClr val="bg1"/>
                </a:solidFill>
                <a:latin typeface="+mn-lt"/>
                <a:cs typeface="Barlow"/>
              </a:rPr>
              <a:t>; a </a:t>
            </a:r>
            <a:r>
              <a:rPr lang="en-US" sz="1600" dirty="0" err="1">
                <a:solidFill>
                  <a:schemeClr val="bg1"/>
                </a:solidFill>
                <a:latin typeface="+mn-lt"/>
                <a:cs typeface="Barlow"/>
              </a:rPr>
              <a:t>luta</a:t>
            </a:r>
            <a:r>
              <a:rPr lang="en-US" sz="1600" dirty="0">
                <a:solidFill>
                  <a:schemeClr val="bg1"/>
                </a:solidFill>
                <a:latin typeface="+mn-lt"/>
                <a:cs typeface="Barlow"/>
              </a:rPr>
              <a:t> da alma entre a </a:t>
            </a:r>
            <a:r>
              <a:rPr lang="en-US" sz="1600" dirty="0" err="1">
                <a:solidFill>
                  <a:schemeClr val="bg1"/>
                </a:solidFill>
                <a:latin typeface="+mn-lt"/>
                <a:cs typeface="Barlow"/>
              </a:rPr>
              <a:t>simpatia</a:t>
            </a:r>
            <a:r>
              <a:rPr lang="en-US" sz="1600" dirty="0">
                <a:solidFill>
                  <a:schemeClr val="bg1"/>
                </a:solidFill>
                <a:latin typeface="+mn-lt"/>
                <a:cs typeface="Barlow"/>
              </a:rPr>
              <a:t> e a </a:t>
            </a:r>
            <a:r>
              <a:rPr lang="en-US" sz="1600" dirty="0" err="1">
                <a:solidFill>
                  <a:schemeClr val="bg1"/>
                </a:solidFill>
                <a:latin typeface="+mn-lt"/>
                <a:cs typeface="Barlow"/>
              </a:rPr>
              <a:t>cobiça</a:t>
            </a:r>
            <a:r>
              <a:rPr lang="en-US" sz="1600" dirty="0">
                <a:solidFill>
                  <a:schemeClr val="bg1"/>
                </a:solidFill>
                <a:latin typeface="+mn-lt"/>
                <a:cs typeface="Barlow"/>
              </a:rPr>
              <a:t> </a:t>
            </a:r>
            <a:r>
              <a:rPr lang="en-US" sz="1600" dirty="0" err="1">
                <a:solidFill>
                  <a:schemeClr val="bg1"/>
                </a:solidFill>
                <a:latin typeface="+mn-lt"/>
                <a:cs typeface="Barlow"/>
              </a:rPr>
              <a:t>é</a:t>
            </a:r>
            <a:r>
              <a:rPr lang="en-US" sz="1600" dirty="0">
                <a:solidFill>
                  <a:schemeClr val="bg1"/>
                </a:solidFill>
                <a:latin typeface="+mn-lt"/>
                <a:cs typeface="Barlow"/>
              </a:rPr>
              <a:t> </a:t>
            </a:r>
            <a:r>
              <a:rPr lang="en-US" sz="1600" dirty="0" err="1">
                <a:solidFill>
                  <a:schemeClr val="bg1"/>
                </a:solidFill>
                <a:latin typeface="+mn-lt"/>
                <a:cs typeface="Barlow"/>
              </a:rPr>
              <a:t>uma</a:t>
            </a:r>
            <a:r>
              <a:rPr lang="en-US" sz="1600" dirty="0">
                <a:solidFill>
                  <a:schemeClr val="bg1"/>
                </a:solidFill>
                <a:latin typeface="+mn-lt"/>
                <a:cs typeface="Barlow"/>
              </a:rPr>
              <a:t> </a:t>
            </a:r>
            <a:r>
              <a:rPr lang="en-US" sz="1600" dirty="0" err="1">
                <a:solidFill>
                  <a:schemeClr val="bg1"/>
                </a:solidFill>
                <a:latin typeface="+mn-lt"/>
                <a:cs typeface="Barlow"/>
              </a:rPr>
              <a:t>luta</a:t>
            </a:r>
            <a:r>
              <a:rPr lang="en-US" sz="1600" dirty="0">
                <a:solidFill>
                  <a:schemeClr val="bg1"/>
                </a:solidFill>
                <a:latin typeface="+mn-lt"/>
                <a:cs typeface="Barlow"/>
              </a:rPr>
              <a:t> </a:t>
            </a:r>
            <a:r>
              <a:rPr lang="en-US" sz="1600" dirty="0" err="1">
                <a:solidFill>
                  <a:schemeClr val="bg1"/>
                </a:solidFill>
                <a:latin typeface="+mn-lt"/>
                <a:cs typeface="Barlow"/>
              </a:rPr>
              <a:t>desigual</a:t>
            </a:r>
            <a:r>
              <a:rPr lang="en-US" sz="1600" dirty="0">
                <a:solidFill>
                  <a:schemeClr val="bg1"/>
                </a:solidFill>
                <a:latin typeface="+mn-lt"/>
                <a:cs typeface="Barlow"/>
              </a:rPr>
              <a:t>… </a:t>
            </a:r>
            <a:r>
              <a:rPr lang="en-US" sz="1600" dirty="0" err="1">
                <a:solidFill>
                  <a:schemeClr val="bg1"/>
                </a:solidFill>
                <a:latin typeface="+mn-lt"/>
                <a:cs typeface="Barlow"/>
              </a:rPr>
              <a:t>Portanto</a:t>
            </a:r>
            <a:r>
              <a:rPr lang="en-US" sz="1600" dirty="0">
                <a:solidFill>
                  <a:schemeClr val="bg1"/>
                </a:solidFill>
                <a:latin typeface="+mn-lt"/>
                <a:cs typeface="Barlow"/>
              </a:rPr>
              <a:t>, </a:t>
            </a:r>
            <a:r>
              <a:rPr lang="en-US" sz="1600" dirty="0" err="1">
                <a:solidFill>
                  <a:schemeClr val="bg1"/>
                </a:solidFill>
                <a:latin typeface="+mn-lt"/>
                <a:cs typeface="Barlow"/>
              </a:rPr>
              <a:t>em</a:t>
            </a:r>
            <a:r>
              <a:rPr lang="en-US" sz="1600" dirty="0">
                <a:solidFill>
                  <a:schemeClr val="bg1"/>
                </a:solidFill>
                <a:latin typeface="+mn-lt"/>
                <a:cs typeface="Barlow"/>
              </a:rPr>
              <a:t> </a:t>
            </a:r>
            <a:r>
              <a:rPr lang="en-US" sz="1600" dirty="0" err="1">
                <a:solidFill>
                  <a:schemeClr val="bg1"/>
                </a:solidFill>
                <a:latin typeface="+mn-lt"/>
                <a:cs typeface="Barlow"/>
              </a:rPr>
              <a:t>nosso</a:t>
            </a:r>
            <a:r>
              <a:rPr lang="en-US" sz="1600" dirty="0">
                <a:solidFill>
                  <a:schemeClr val="bg1"/>
                </a:solidFill>
                <a:latin typeface="+mn-lt"/>
                <a:cs typeface="Barlow"/>
              </a:rPr>
              <a:t> </a:t>
            </a:r>
            <a:r>
              <a:rPr lang="en-US" sz="1600" dirty="0" err="1">
                <a:solidFill>
                  <a:schemeClr val="bg1"/>
                </a:solidFill>
                <a:latin typeface="+mn-lt"/>
                <a:cs typeface="Barlow"/>
              </a:rPr>
              <a:t>trabalho</a:t>
            </a:r>
            <a:r>
              <a:rPr lang="en-US" sz="1600" dirty="0">
                <a:solidFill>
                  <a:schemeClr val="bg1"/>
                </a:solidFill>
                <a:latin typeface="+mn-lt"/>
                <a:cs typeface="Barlow"/>
              </a:rPr>
              <a:t> e </a:t>
            </a:r>
            <a:r>
              <a:rPr lang="en-US" sz="1600" dirty="0" err="1">
                <a:solidFill>
                  <a:schemeClr val="bg1"/>
                </a:solidFill>
                <a:latin typeface="+mn-lt"/>
                <a:cs typeface="Barlow"/>
              </a:rPr>
              <a:t>nas</a:t>
            </a:r>
            <a:r>
              <a:rPr lang="en-US" sz="1600" dirty="0">
                <a:solidFill>
                  <a:schemeClr val="bg1"/>
                </a:solidFill>
                <a:latin typeface="+mn-lt"/>
                <a:cs typeface="Barlow"/>
              </a:rPr>
              <a:t> </a:t>
            </a:r>
            <a:r>
              <a:rPr lang="en-US" sz="1600" dirty="0" err="1">
                <a:solidFill>
                  <a:schemeClr val="bg1"/>
                </a:solidFill>
                <a:latin typeface="+mn-lt"/>
                <a:cs typeface="Barlow"/>
              </a:rPr>
              <a:t>nossas</a:t>
            </a:r>
            <a:r>
              <a:rPr lang="en-US" sz="1600" dirty="0">
                <a:solidFill>
                  <a:schemeClr val="bg1"/>
                </a:solidFill>
                <a:latin typeface="+mn-lt"/>
                <a:cs typeface="Barlow"/>
              </a:rPr>
              <a:t> </a:t>
            </a:r>
            <a:r>
              <a:rPr lang="en-US" sz="1600" dirty="0" err="1">
                <a:solidFill>
                  <a:schemeClr val="bg1"/>
                </a:solidFill>
                <a:latin typeface="+mn-lt"/>
                <a:cs typeface="Barlow"/>
              </a:rPr>
              <a:t>dádivas</a:t>
            </a:r>
            <a:r>
              <a:rPr lang="en-US" sz="1600" dirty="0">
                <a:solidFill>
                  <a:schemeClr val="bg1"/>
                </a:solidFill>
                <a:latin typeface="+mn-lt"/>
                <a:cs typeface="Barlow"/>
              </a:rPr>
              <a:t> </a:t>
            </a:r>
            <a:r>
              <a:rPr lang="en-US" sz="1600" dirty="0" err="1">
                <a:solidFill>
                  <a:schemeClr val="bg1"/>
                </a:solidFill>
                <a:latin typeface="+mn-lt"/>
                <a:cs typeface="Barlow"/>
              </a:rPr>
              <a:t>à</a:t>
            </a:r>
            <a:r>
              <a:rPr lang="en-US" sz="1600" dirty="0">
                <a:solidFill>
                  <a:schemeClr val="bg1"/>
                </a:solidFill>
                <a:latin typeface="+mn-lt"/>
                <a:cs typeface="Barlow"/>
              </a:rPr>
              <a:t> causa de Deus, </a:t>
            </a:r>
            <a:r>
              <a:rPr lang="en-US" sz="1600" dirty="0" err="1">
                <a:solidFill>
                  <a:schemeClr val="bg1"/>
                </a:solidFill>
                <a:latin typeface="+mn-lt"/>
                <a:cs typeface="Barlow"/>
              </a:rPr>
              <a:t>não</a:t>
            </a:r>
            <a:r>
              <a:rPr lang="en-US" sz="1600" dirty="0">
                <a:solidFill>
                  <a:schemeClr val="bg1"/>
                </a:solidFill>
                <a:latin typeface="+mn-lt"/>
                <a:cs typeface="Barlow"/>
              </a:rPr>
              <a:t> </a:t>
            </a:r>
            <a:r>
              <a:rPr lang="en-US" sz="1600" dirty="0" err="1">
                <a:solidFill>
                  <a:schemeClr val="bg1"/>
                </a:solidFill>
                <a:latin typeface="+mn-lt"/>
                <a:cs typeface="Barlow"/>
              </a:rPr>
              <a:t>é</a:t>
            </a:r>
            <a:r>
              <a:rPr lang="en-US" sz="1600" dirty="0">
                <a:solidFill>
                  <a:schemeClr val="bg1"/>
                </a:solidFill>
                <a:latin typeface="+mn-lt"/>
                <a:cs typeface="Barlow"/>
              </a:rPr>
              <a:t> </a:t>
            </a:r>
            <a:r>
              <a:rPr lang="en-US" sz="1600" dirty="0" err="1">
                <a:solidFill>
                  <a:schemeClr val="bg1"/>
                </a:solidFill>
                <a:latin typeface="+mn-lt"/>
                <a:cs typeface="Barlow"/>
              </a:rPr>
              <a:t>seguro</a:t>
            </a:r>
            <a:r>
              <a:rPr lang="en-US" sz="1600" dirty="0">
                <a:solidFill>
                  <a:schemeClr val="bg1"/>
                </a:solidFill>
                <a:latin typeface="+mn-lt"/>
                <a:cs typeface="Barlow"/>
              </a:rPr>
              <a:t> ser </a:t>
            </a:r>
            <a:r>
              <a:rPr lang="en-US" sz="1600" dirty="0" err="1">
                <a:solidFill>
                  <a:schemeClr val="bg1"/>
                </a:solidFill>
                <a:latin typeface="+mn-lt"/>
                <a:cs typeface="Barlow"/>
              </a:rPr>
              <a:t>dominado</a:t>
            </a:r>
            <a:r>
              <a:rPr lang="en-US" sz="1600" dirty="0">
                <a:solidFill>
                  <a:schemeClr val="bg1"/>
                </a:solidFill>
                <a:latin typeface="+mn-lt"/>
                <a:cs typeface="Barlow"/>
              </a:rPr>
              <a:t> </a:t>
            </a:r>
            <a:r>
              <a:rPr lang="en-US" sz="1600" dirty="0" err="1">
                <a:solidFill>
                  <a:schemeClr val="bg1"/>
                </a:solidFill>
                <a:latin typeface="+mn-lt"/>
                <a:cs typeface="Barlow"/>
              </a:rPr>
              <a:t>pelos</a:t>
            </a:r>
            <a:r>
              <a:rPr lang="en-US" sz="1600" dirty="0">
                <a:solidFill>
                  <a:schemeClr val="bg1"/>
                </a:solidFill>
                <a:latin typeface="+mn-lt"/>
                <a:cs typeface="Barlow"/>
              </a:rPr>
              <a:t> </a:t>
            </a:r>
            <a:r>
              <a:rPr lang="en-US" sz="1600" dirty="0" err="1">
                <a:solidFill>
                  <a:schemeClr val="bg1"/>
                </a:solidFill>
                <a:latin typeface="+mn-lt"/>
                <a:cs typeface="Barlow"/>
              </a:rPr>
              <a:t>sentimentos</a:t>
            </a:r>
            <a:r>
              <a:rPr lang="en-US" sz="1600" dirty="0">
                <a:solidFill>
                  <a:schemeClr val="bg1"/>
                </a:solidFill>
                <a:latin typeface="+mn-lt"/>
                <a:cs typeface="Barlow"/>
              </a:rPr>
              <a:t> </a:t>
            </a:r>
            <a:r>
              <a:rPr lang="en-US" sz="1600" dirty="0" err="1">
                <a:solidFill>
                  <a:schemeClr val="bg1"/>
                </a:solidFill>
                <a:latin typeface="+mn-lt"/>
                <a:cs typeface="Barlow"/>
              </a:rPr>
              <a:t>ou</a:t>
            </a:r>
            <a:r>
              <a:rPr lang="en-US" sz="1600" dirty="0">
                <a:solidFill>
                  <a:schemeClr val="bg1"/>
                </a:solidFill>
                <a:latin typeface="+mn-lt"/>
                <a:cs typeface="Barlow"/>
              </a:rPr>
              <a:t> </a:t>
            </a:r>
            <a:r>
              <a:rPr lang="en-US" sz="1600" dirty="0" err="1">
                <a:solidFill>
                  <a:schemeClr val="bg1"/>
                </a:solidFill>
                <a:latin typeface="+mn-lt"/>
                <a:cs typeface="Barlow"/>
              </a:rPr>
              <a:t>pelo</a:t>
            </a:r>
            <a:r>
              <a:rPr lang="en-US" sz="1600" dirty="0">
                <a:solidFill>
                  <a:schemeClr val="bg1"/>
                </a:solidFill>
                <a:latin typeface="+mn-lt"/>
                <a:cs typeface="Barlow"/>
              </a:rPr>
              <a:t> </a:t>
            </a:r>
            <a:r>
              <a:rPr lang="en-US" sz="1600" dirty="0" err="1">
                <a:solidFill>
                  <a:schemeClr val="bg1"/>
                </a:solidFill>
                <a:latin typeface="+mn-lt"/>
                <a:cs typeface="Barlow"/>
              </a:rPr>
              <a:t>impulso</a:t>
            </a:r>
            <a:r>
              <a:rPr lang="en-US" sz="1600" dirty="0">
                <a:solidFill>
                  <a:schemeClr val="bg1"/>
                </a:solidFill>
                <a:latin typeface="+mn-lt"/>
                <a:cs typeface="Barlow"/>
              </a:rPr>
              <a:t>.” CS, 25</a:t>
            </a:r>
            <a:endParaRPr sz="1600" dirty="0">
              <a:solidFill>
                <a:schemeClr val="bg1"/>
              </a:solidFill>
              <a:latin typeface="+mn-lt"/>
              <a:cs typeface="Barlow"/>
            </a:endParaRPr>
          </a:p>
        </p:txBody>
      </p:sp>
    </p:spTree>
    <p:extLst>
      <p:ext uri="{BB962C8B-B14F-4D97-AF65-F5344CB8AC3E}">
        <p14:creationId xmlns:p14="http://schemas.microsoft.com/office/powerpoint/2010/main" val="2427969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965CEB61-6F66-61DE-63F9-2F104A17247E}"/>
              </a:ext>
            </a:extLst>
          </p:cNvPr>
          <p:cNvSpPr txBox="1"/>
          <p:nvPr/>
        </p:nvSpPr>
        <p:spPr>
          <a:xfrm>
            <a:off x="623829" y="352425"/>
            <a:ext cx="4149841"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COMO ENTÃO DEVEMOS AGIR?</a:t>
            </a:r>
            <a:endParaRPr lang="pt-BR" sz="2881" dirty="0">
              <a:solidFill>
                <a:schemeClr val="bg1"/>
              </a:solidFill>
              <a:latin typeface="Anton" panose="00000500000000000000" pitchFamily="2" charset="0"/>
            </a:endParaRPr>
          </a:p>
        </p:txBody>
      </p:sp>
      <p:sp>
        <p:nvSpPr>
          <p:cNvPr id="5" name="object 3">
            <a:extLst>
              <a:ext uri="{FF2B5EF4-FFF2-40B4-BE49-F238E27FC236}">
                <a16:creationId xmlns:a16="http://schemas.microsoft.com/office/drawing/2014/main" id="{E86A9AF9-FBEC-4F44-6F97-C9C868D7773D}"/>
              </a:ext>
            </a:extLst>
          </p:cNvPr>
          <p:cNvSpPr txBox="1"/>
          <p:nvPr/>
        </p:nvSpPr>
        <p:spPr>
          <a:xfrm>
            <a:off x="2698750" y="1240509"/>
            <a:ext cx="2749449" cy="1243930"/>
          </a:xfrm>
          <a:prstGeom prst="rect">
            <a:avLst/>
          </a:prstGeom>
        </p:spPr>
        <p:txBody>
          <a:bodyPr vert="horz" wrap="square" lIns="0" tIns="12700" rIns="0" bIns="0" rtlCol="0">
            <a:spAutoFit/>
          </a:bodyPr>
          <a:lstStyle/>
          <a:p>
            <a:pPr marL="19050" marR="11430" algn="l">
              <a:lnSpc>
                <a:spcPct val="100000"/>
              </a:lnSpc>
            </a:pPr>
            <a:r>
              <a:rPr lang="en-US" sz="1600" dirty="0">
                <a:solidFill>
                  <a:schemeClr val="bg1"/>
                </a:solidFill>
                <a:latin typeface="+mn-lt"/>
                <a:cs typeface="Barlow"/>
              </a:rPr>
              <a:t>“… </a:t>
            </a:r>
            <a:r>
              <a:rPr lang="en-US" sz="1600" dirty="0" err="1">
                <a:solidFill>
                  <a:schemeClr val="bg1"/>
                </a:solidFill>
                <a:latin typeface="+mn-lt"/>
                <a:cs typeface="Barlow"/>
              </a:rPr>
              <a:t>Devem</a:t>
            </a:r>
            <a:r>
              <a:rPr lang="en-US" sz="1600" dirty="0">
                <a:solidFill>
                  <a:schemeClr val="bg1"/>
                </a:solidFill>
                <a:latin typeface="+mn-lt"/>
                <a:cs typeface="Barlow"/>
              </a:rPr>
              <a:t> </a:t>
            </a:r>
            <a:r>
              <a:rPr lang="en-US" sz="1600" dirty="0" err="1">
                <a:solidFill>
                  <a:schemeClr val="bg1"/>
                </a:solidFill>
                <a:latin typeface="+mn-lt"/>
                <a:cs typeface="Barlow"/>
              </a:rPr>
              <a:t>os</a:t>
            </a:r>
            <a:r>
              <a:rPr lang="en-US" sz="1600" dirty="0">
                <a:solidFill>
                  <a:schemeClr val="bg1"/>
                </a:solidFill>
                <a:latin typeface="+mn-lt"/>
                <a:cs typeface="Barlow"/>
              </a:rPr>
              <a:t> </a:t>
            </a:r>
            <a:r>
              <a:rPr lang="en-US" sz="1600" dirty="0" err="1">
                <a:solidFill>
                  <a:schemeClr val="bg1"/>
                </a:solidFill>
                <a:latin typeface="+mn-lt"/>
                <a:cs typeface="Barlow"/>
              </a:rPr>
              <a:t>cristãos</a:t>
            </a:r>
            <a:r>
              <a:rPr lang="en-US" sz="1600" dirty="0">
                <a:solidFill>
                  <a:schemeClr val="bg1"/>
                </a:solidFill>
                <a:latin typeface="+mn-lt"/>
                <a:cs typeface="Barlow"/>
              </a:rPr>
              <a:t> </a:t>
            </a:r>
            <a:r>
              <a:rPr lang="en-US" sz="1600" dirty="0" err="1">
                <a:solidFill>
                  <a:schemeClr val="bg1"/>
                </a:solidFill>
                <a:latin typeface="+mn-lt"/>
                <a:cs typeface="Barlow"/>
              </a:rPr>
              <a:t>agir</a:t>
            </a:r>
            <a:r>
              <a:rPr lang="en-US" sz="1600" dirty="0">
                <a:solidFill>
                  <a:schemeClr val="bg1"/>
                </a:solidFill>
                <a:latin typeface="+mn-lt"/>
                <a:cs typeface="Barlow"/>
              </a:rPr>
              <a:t> </a:t>
            </a:r>
            <a:r>
              <a:rPr lang="en-US" sz="1600" dirty="0" err="1">
                <a:solidFill>
                  <a:schemeClr val="bg1"/>
                </a:solidFill>
                <a:latin typeface="+mn-lt"/>
                <a:cs typeface="Barlow"/>
              </a:rPr>
              <a:t>guiados</a:t>
            </a:r>
            <a:r>
              <a:rPr lang="en-US" sz="1600" dirty="0">
                <a:solidFill>
                  <a:schemeClr val="bg1"/>
                </a:solidFill>
                <a:latin typeface="+mn-lt"/>
                <a:cs typeface="Barlow"/>
              </a:rPr>
              <a:t> </a:t>
            </a:r>
            <a:r>
              <a:rPr lang="en-US" sz="1600" dirty="0" err="1">
                <a:solidFill>
                  <a:schemeClr val="bg1"/>
                </a:solidFill>
                <a:latin typeface="+mn-lt"/>
                <a:cs typeface="Barlow"/>
              </a:rPr>
              <a:t>por</a:t>
            </a:r>
            <a:r>
              <a:rPr lang="en-US" sz="1600" dirty="0">
                <a:solidFill>
                  <a:schemeClr val="bg1"/>
                </a:solidFill>
                <a:latin typeface="+mn-lt"/>
                <a:cs typeface="Barlow"/>
              </a:rPr>
              <a:t> </a:t>
            </a:r>
            <a:r>
              <a:rPr lang="en-US" sz="1600" dirty="0" err="1">
                <a:solidFill>
                  <a:schemeClr val="bg1"/>
                </a:solidFill>
                <a:latin typeface="+mn-lt"/>
                <a:cs typeface="Barlow"/>
              </a:rPr>
              <a:t>princípios</a:t>
            </a:r>
            <a:r>
              <a:rPr lang="en-US" sz="1600" dirty="0">
                <a:solidFill>
                  <a:schemeClr val="bg1"/>
                </a:solidFill>
                <a:latin typeface="+mn-lt"/>
                <a:cs typeface="Barlow"/>
              </a:rPr>
              <a:t> </a:t>
            </a:r>
            <a:r>
              <a:rPr lang="en-US" sz="1600" dirty="0" err="1">
                <a:solidFill>
                  <a:schemeClr val="bg1"/>
                </a:solidFill>
                <a:latin typeface="+mn-lt"/>
                <a:cs typeface="Barlow"/>
              </a:rPr>
              <a:t>fixos</a:t>
            </a:r>
            <a:r>
              <a:rPr lang="en-US" sz="1600" dirty="0">
                <a:solidFill>
                  <a:schemeClr val="bg1"/>
                </a:solidFill>
                <a:latin typeface="+mn-lt"/>
                <a:cs typeface="Barlow"/>
              </a:rPr>
              <a:t>, </a:t>
            </a:r>
            <a:r>
              <a:rPr lang="en-US" sz="1600" dirty="0" err="1">
                <a:solidFill>
                  <a:schemeClr val="bg1"/>
                </a:solidFill>
                <a:latin typeface="+mn-lt"/>
                <a:cs typeface="Barlow"/>
              </a:rPr>
              <a:t>seguindo</a:t>
            </a:r>
            <a:r>
              <a:rPr lang="en-US" sz="1600" dirty="0">
                <a:solidFill>
                  <a:schemeClr val="bg1"/>
                </a:solidFill>
                <a:latin typeface="+mn-lt"/>
                <a:cs typeface="Barlow"/>
              </a:rPr>
              <a:t> o </a:t>
            </a:r>
            <a:r>
              <a:rPr lang="en-US" sz="1600" dirty="0" err="1">
                <a:solidFill>
                  <a:schemeClr val="bg1"/>
                </a:solidFill>
                <a:latin typeface="+mn-lt"/>
                <a:cs typeface="Barlow"/>
              </a:rPr>
              <a:t>exemplo</a:t>
            </a:r>
            <a:r>
              <a:rPr lang="en-US" sz="1600" dirty="0">
                <a:solidFill>
                  <a:schemeClr val="bg1"/>
                </a:solidFill>
                <a:latin typeface="+mn-lt"/>
                <a:cs typeface="Barlow"/>
              </a:rPr>
              <a:t> de </a:t>
            </a:r>
            <a:r>
              <a:rPr lang="en-US" sz="1600" dirty="0" err="1">
                <a:solidFill>
                  <a:schemeClr val="bg1"/>
                </a:solidFill>
                <a:latin typeface="+mn-lt"/>
                <a:cs typeface="Barlow"/>
              </a:rPr>
              <a:t>abnegação</a:t>
            </a:r>
            <a:r>
              <a:rPr lang="en-US" sz="1600" dirty="0">
                <a:solidFill>
                  <a:schemeClr val="bg1"/>
                </a:solidFill>
                <a:latin typeface="+mn-lt"/>
                <a:cs typeface="Barlow"/>
              </a:rPr>
              <a:t> e de </a:t>
            </a:r>
            <a:r>
              <a:rPr lang="en-US" sz="1600" dirty="0" err="1">
                <a:solidFill>
                  <a:schemeClr val="bg1"/>
                </a:solidFill>
                <a:latin typeface="+mn-lt"/>
                <a:cs typeface="Barlow"/>
              </a:rPr>
              <a:t>sacrifício</a:t>
            </a:r>
            <a:r>
              <a:rPr lang="en-US" sz="1600" dirty="0">
                <a:solidFill>
                  <a:schemeClr val="bg1"/>
                </a:solidFill>
                <a:latin typeface="+mn-lt"/>
                <a:cs typeface="Barlow"/>
              </a:rPr>
              <a:t> proprio do Salvador.” CS, 25</a:t>
            </a:r>
            <a:endParaRPr sz="1600" dirty="0">
              <a:solidFill>
                <a:schemeClr val="bg1"/>
              </a:solidFill>
              <a:latin typeface="+mn-lt"/>
              <a:cs typeface="Barlo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 y="0"/>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483616" y="1299075"/>
            <a:ext cx="4884924" cy="1422312"/>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QUAL </a:t>
            </a:r>
            <a:r>
              <a:rPr lang="en-US" sz="2881" dirty="0" err="1">
                <a:solidFill>
                  <a:schemeClr val="bg1"/>
                </a:solidFill>
                <a:latin typeface="Anton" panose="00000500000000000000" pitchFamily="2" charset="0"/>
              </a:rPr>
              <a:t>É</a:t>
            </a:r>
            <a:r>
              <a:rPr lang="en-US" sz="2881" dirty="0">
                <a:solidFill>
                  <a:schemeClr val="bg1"/>
                </a:solidFill>
                <a:latin typeface="Anton" panose="00000500000000000000" pitchFamily="2" charset="0"/>
              </a:rPr>
              <a:t> A COISA QUE MAIS VALORIZAMOS COMO O </a:t>
            </a:r>
            <a:r>
              <a:rPr lang="en-US" sz="2881" dirty="0">
                <a:solidFill>
                  <a:schemeClr val="tx2">
                    <a:lumMod val="60000"/>
                    <a:lumOff val="40000"/>
                  </a:schemeClr>
                </a:solidFill>
                <a:latin typeface="Anton" panose="00000500000000000000" pitchFamily="2" charset="0"/>
              </a:rPr>
              <a:t>RESULTADO</a:t>
            </a:r>
            <a:r>
              <a:rPr lang="en-US" sz="2881" dirty="0">
                <a:solidFill>
                  <a:schemeClr val="bg1"/>
                </a:solidFill>
                <a:latin typeface="Anton" panose="00000500000000000000" pitchFamily="2" charset="0"/>
              </a:rPr>
              <a:t> DE NOSSO TRABALHO?</a:t>
            </a:r>
            <a:endParaRPr lang="pt-BR" sz="2881" dirty="0">
              <a:solidFill>
                <a:schemeClr val="bg1"/>
              </a:solidFill>
              <a:latin typeface="Anton" panose="00000500000000000000" pitchFamily="2" charset="0"/>
            </a:endParaRPr>
          </a:p>
        </p:txBody>
      </p:sp>
      <p:sp>
        <p:nvSpPr>
          <p:cNvPr id="5" name="object 3">
            <a:extLst>
              <a:ext uri="{FF2B5EF4-FFF2-40B4-BE49-F238E27FC236}">
                <a16:creationId xmlns:a16="http://schemas.microsoft.com/office/drawing/2014/main" id="{D8097094-9B01-A988-2125-CB26DCE80438}"/>
              </a:ext>
            </a:extLst>
          </p:cNvPr>
          <p:cNvSpPr txBox="1"/>
          <p:nvPr/>
        </p:nvSpPr>
        <p:spPr>
          <a:xfrm>
            <a:off x="1289047" y="385042"/>
            <a:ext cx="3274062" cy="528991"/>
          </a:xfrm>
          <a:prstGeom prst="rect">
            <a:avLst/>
          </a:prstGeom>
        </p:spPr>
        <p:txBody>
          <a:bodyPr vert="horz" wrap="square" lIns="0" tIns="13335" rIns="0" bIns="0" rtlCol="0">
            <a:spAutoFit/>
          </a:bodyPr>
          <a:lstStyle/>
          <a:p>
            <a:pPr marL="12700">
              <a:lnSpc>
                <a:spcPct val="100000"/>
              </a:lnSpc>
              <a:spcBef>
                <a:spcPts val="105"/>
              </a:spcBef>
            </a:pPr>
            <a:r>
              <a:rPr lang="pt-BR" sz="3350" dirty="0">
                <a:solidFill>
                  <a:srgbClr val="FFC000"/>
                </a:solidFill>
                <a:latin typeface="Anton"/>
                <a:cs typeface="Anton"/>
              </a:rPr>
              <a:t>O QUE VALORIZAMOS</a:t>
            </a:r>
            <a:endParaRPr sz="3350" dirty="0">
              <a:solidFill>
                <a:srgbClr val="FFC000"/>
              </a:solidFill>
              <a:latin typeface="Anton"/>
              <a:cs typeface="Anton"/>
            </a:endParaRPr>
          </a:p>
        </p:txBody>
      </p:sp>
    </p:spTree>
    <p:extLst>
      <p:ext uri="{BB962C8B-B14F-4D97-AF65-F5344CB8AC3E}">
        <p14:creationId xmlns:p14="http://schemas.microsoft.com/office/powerpoint/2010/main" val="2887276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609653FD-4235-802D-7261-8A8756CECBBF}"/>
              </a:ext>
            </a:extLst>
          </p:cNvPr>
          <p:cNvSpPr txBox="1"/>
          <p:nvPr/>
        </p:nvSpPr>
        <p:spPr>
          <a:xfrm>
            <a:off x="184150" y="370310"/>
            <a:ext cx="4149841" cy="978986"/>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O QUE ACONTECERIA COMO RESULTADO?</a:t>
            </a:r>
            <a:endParaRPr lang="pt-BR" sz="2881" dirty="0">
              <a:solidFill>
                <a:schemeClr val="bg1"/>
              </a:solidFill>
              <a:latin typeface="Anton" panose="00000500000000000000" pitchFamily="2" charset="0"/>
            </a:endParaRPr>
          </a:p>
        </p:txBody>
      </p:sp>
      <p:sp>
        <p:nvSpPr>
          <p:cNvPr id="5" name="object 3">
            <a:extLst>
              <a:ext uri="{FF2B5EF4-FFF2-40B4-BE49-F238E27FC236}">
                <a16:creationId xmlns:a16="http://schemas.microsoft.com/office/drawing/2014/main" id="{E8E7BAAB-DC88-BC80-C238-CC4662DBC6E2}"/>
              </a:ext>
            </a:extLst>
          </p:cNvPr>
          <p:cNvSpPr txBox="1"/>
          <p:nvPr/>
        </p:nvSpPr>
        <p:spPr>
          <a:xfrm>
            <a:off x="336550" y="1495425"/>
            <a:ext cx="4197249" cy="997709"/>
          </a:xfrm>
          <a:prstGeom prst="rect">
            <a:avLst/>
          </a:prstGeom>
        </p:spPr>
        <p:txBody>
          <a:bodyPr vert="horz" wrap="square" lIns="0" tIns="12700" rIns="0" bIns="0" rtlCol="0">
            <a:spAutoFit/>
          </a:bodyPr>
          <a:lstStyle/>
          <a:p>
            <a:pPr marL="19050" marR="11430" algn="l">
              <a:lnSpc>
                <a:spcPct val="100000"/>
              </a:lnSpc>
            </a:pPr>
            <a:r>
              <a:rPr lang="en-US" sz="1600" dirty="0">
                <a:solidFill>
                  <a:schemeClr val="bg1"/>
                </a:solidFill>
                <a:latin typeface="+mn-lt"/>
                <a:cs typeface="Barlow"/>
              </a:rPr>
              <a:t>“… </a:t>
            </a:r>
            <a:r>
              <a:rPr lang="en-US" sz="1600" dirty="0" err="1">
                <a:solidFill>
                  <a:schemeClr val="bg1"/>
                </a:solidFill>
                <a:latin typeface="+mn-lt"/>
                <a:cs typeface="Barlow"/>
              </a:rPr>
              <a:t>Não</a:t>
            </a:r>
            <a:r>
              <a:rPr lang="en-US" sz="1600" dirty="0">
                <a:solidFill>
                  <a:schemeClr val="bg1"/>
                </a:solidFill>
                <a:latin typeface="+mn-lt"/>
                <a:cs typeface="Barlow"/>
              </a:rPr>
              <a:t> </a:t>
            </a:r>
            <a:r>
              <a:rPr lang="en-US" sz="1600" dirty="0" err="1">
                <a:solidFill>
                  <a:schemeClr val="bg1"/>
                </a:solidFill>
                <a:latin typeface="+mn-lt"/>
                <a:cs typeface="Barlow"/>
              </a:rPr>
              <a:t>dependeria</a:t>
            </a:r>
            <a:r>
              <a:rPr lang="en-US" sz="1600" dirty="0">
                <a:solidFill>
                  <a:schemeClr val="bg1"/>
                </a:solidFill>
                <a:latin typeface="+mn-lt"/>
                <a:cs typeface="Barlow"/>
              </a:rPr>
              <a:t> a causa da </a:t>
            </a:r>
            <a:r>
              <a:rPr lang="en-US" sz="1600" dirty="0" err="1">
                <a:solidFill>
                  <a:schemeClr val="bg1"/>
                </a:solidFill>
                <a:latin typeface="+mn-lt"/>
                <a:cs typeface="Barlow"/>
              </a:rPr>
              <a:t>beneficência</a:t>
            </a:r>
            <a:r>
              <a:rPr lang="en-US" sz="1600" dirty="0">
                <a:solidFill>
                  <a:schemeClr val="bg1"/>
                </a:solidFill>
                <a:latin typeface="+mn-lt"/>
                <a:cs typeface="Barlow"/>
              </a:rPr>
              <a:t> da </a:t>
            </a:r>
            <a:r>
              <a:rPr lang="en-US" sz="1600" dirty="0" err="1">
                <a:solidFill>
                  <a:schemeClr val="bg1"/>
                </a:solidFill>
                <a:latin typeface="+mn-lt"/>
                <a:cs typeface="Barlow"/>
              </a:rPr>
              <a:t>incerteza</a:t>
            </a:r>
            <a:r>
              <a:rPr lang="en-US" sz="1600" dirty="0">
                <a:solidFill>
                  <a:schemeClr val="bg1"/>
                </a:solidFill>
                <a:latin typeface="+mn-lt"/>
                <a:cs typeface="Barlow"/>
              </a:rPr>
              <a:t> de </a:t>
            </a:r>
            <a:r>
              <a:rPr lang="en-US" sz="1600" dirty="0" err="1">
                <a:solidFill>
                  <a:schemeClr val="bg1"/>
                </a:solidFill>
                <a:latin typeface="+mn-lt"/>
                <a:cs typeface="Barlow"/>
              </a:rPr>
              <a:t>dádivas</a:t>
            </a:r>
            <a:r>
              <a:rPr lang="en-US" sz="1600" dirty="0">
                <a:solidFill>
                  <a:schemeClr val="bg1"/>
                </a:solidFill>
                <a:latin typeface="+mn-lt"/>
                <a:cs typeface="Barlow"/>
              </a:rPr>
              <a:t> </a:t>
            </a:r>
            <a:r>
              <a:rPr lang="en-US" sz="1600" dirty="0" err="1">
                <a:solidFill>
                  <a:schemeClr val="bg1"/>
                </a:solidFill>
                <a:latin typeface="+mn-lt"/>
                <a:cs typeface="Barlow"/>
              </a:rPr>
              <a:t>resultantes</a:t>
            </a:r>
            <a:r>
              <a:rPr lang="en-US" sz="1600" dirty="0">
                <a:solidFill>
                  <a:schemeClr val="bg1"/>
                </a:solidFill>
                <a:latin typeface="+mn-lt"/>
                <a:cs typeface="Barlow"/>
              </a:rPr>
              <a:t> de </a:t>
            </a:r>
            <a:r>
              <a:rPr lang="en-US" sz="1600" dirty="0" err="1">
                <a:solidFill>
                  <a:schemeClr val="bg1"/>
                </a:solidFill>
                <a:latin typeface="+mn-lt"/>
                <a:cs typeface="Barlow"/>
              </a:rPr>
              <a:t>impulso</a:t>
            </a:r>
            <a:r>
              <a:rPr lang="en-US" sz="1600" dirty="0">
                <a:solidFill>
                  <a:schemeClr val="bg1"/>
                </a:solidFill>
                <a:latin typeface="+mn-lt"/>
                <a:cs typeface="Barlow"/>
              </a:rPr>
              <a:t>, e que </a:t>
            </a:r>
            <a:r>
              <a:rPr lang="en-US" sz="1600" dirty="0" err="1">
                <a:solidFill>
                  <a:schemeClr val="bg1"/>
                </a:solidFill>
                <a:latin typeface="+mn-lt"/>
                <a:cs typeface="Barlow"/>
              </a:rPr>
              <a:t>variam</a:t>
            </a:r>
            <a:r>
              <a:rPr lang="en-US" sz="1600" dirty="0">
                <a:solidFill>
                  <a:schemeClr val="bg1"/>
                </a:solidFill>
                <a:latin typeface="+mn-lt"/>
                <a:cs typeface="Barlow"/>
              </a:rPr>
              <a:t> </a:t>
            </a:r>
            <a:r>
              <a:rPr lang="en-US" sz="1600" dirty="0" err="1">
                <a:solidFill>
                  <a:schemeClr val="bg1"/>
                </a:solidFill>
                <a:latin typeface="+mn-lt"/>
                <a:cs typeface="Barlow"/>
              </a:rPr>
              <a:t>segundo</a:t>
            </a:r>
            <a:r>
              <a:rPr lang="en-US" sz="1600" dirty="0">
                <a:solidFill>
                  <a:schemeClr val="bg1"/>
                </a:solidFill>
                <a:latin typeface="+mn-lt"/>
                <a:cs typeface="Barlow"/>
              </a:rPr>
              <a:t> </a:t>
            </a:r>
            <a:r>
              <a:rPr lang="en-US" sz="1600" dirty="0" err="1">
                <a:solidFill>
                  <a:schemeClr val="bg1"/>
                </a:solidFill>
                <a:latin typeface="+mn-lt"/>
                <a:cs typeface="Barlow"/>
              </a:rPr>
              <a:t>os</a:t>
            </a:r>
            <a:r>
              <a:rPr lang="en-US" sz="1600" dirty="0">
                <a:solidFill>
                  <a:schemeClr val="bg1"/>
                </a:solidFill>
                <a:latin typeface="+mn-lt"/>
                <a:cs typeface="Barlow"/>
              </a:rPr>
              <a:t> </a:t>
            </a:r>
            <a:r>
              <a:rPr lang="en-US" sz="1600" dirty="0" err="1">
                <a:solidFill>
                  <a:schemeClr val="bg1"/>
                </a:solidFill>
                <a:latin typeface="+mn-lt"/>
                <a:cs typeface="Barlow"/>
              </a:rPr>
              <a:t>mutáveis</a:t>
            </a:r>
            <a:r>
              <a:rPr lang="en-US" sz="1600" dirty="0">
                <a:solidFill>
                  <a:schemeClr val="bg1"/>
                </a:solidFill>
                <a:latin typeface="+mn-lt"/>
                <a:cs typeface="Barlow"/>
              </a:rPr>
              <a:t> </a:t>
            </a:r>
            <a:r>
              <a:rPr lang="en-US" sz="1600" dirty="0" err="1">
                <a:solidFill>
                  <a:schemeClr val="bg1"/>
                </a:solidFill>
                <a:latin typeface="+mn-lt"/>
                <a:cs typeface="Barlow"/>
              </a:rPr>
              <a:t>sentimentos</a:t>
            </a:r>
            <a:r>
              <a:rPr lang="en-US" sz="1600" dirty="0">
                <a:solidFill>
                  <a:schemeClr val="bg1"/>
                </a:solidFill>
                <a:latin typeface="+mn-lt"/>
                <a:cs typeface="Barlow"/>
              </a:rPr>
              <a:t> do </a:t>
            </a:r>
            <a:r>
              <a:rPr lang="en-US" sz="1600" dirty="0" err="1">
                <a:solidFill>
                  <a:schemeClr val="bg1"/>
                </a:solidFill>
                <a:latin typeface="+mn-lt"/>
                <a:cs typeface="Barlow"/>
              </a:rPr>
              <a:t>homem</a:t>
            </a:r>
            <a:r>
              <a:rPr lang="en-US" sz="1600" dirty="0">
                <a:solidFill>
                  <a:schemeClr val="bg1"/>
                </a:solidFill>
                <a:latin typeface="+mn-lt"/>
                <a:cs typeface="Barlow"/>
              </a:rPr>
              <a:t>...” CS, 199, 200.</a:t>
            </a:r>
            <a:endParaRPr sz="1600" dirty="0">
              <a:solidFill>
                <a:schemeClr val="bg1"/>
              </a:solidFill>
              <a:latin typeface="+mn-lt"/>
              <a:cs typeface="Barlow"/>
            </a:endParaRPr>
          </a:p>
        </p:txBody>
      </p:sp>
    </p:spTree>
    <p:extLst>
      <p:ext uri="{BB962C8B-B14F-4D97-AF65-F5344CB8AC3E}">
        <p14:creationId xmlns:p14="http://schemas.microsoft.com/office/powerpoint/2010/main" val="2012620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3" name="object 3"/>
          <p:cNvSpPr txBox="1"/>
          <p:nvPr/>
        </p:nvSpPr>
        <p:spPr>
          <a:xfrm>
            <a:off x="2802352" y="1558862"/>
            <a:ext cx="2743200" cy="751488"/>
          </a:xfrm>
          <a:prstGeom prst="rect">
            <a:avLst/>
          </a:prstGeom>
        </p:spPr>
        <p:txBody>
          <a:bodyPr vert="horz" wrap="square" lIns="0" tIns="12700" rIns="0" bIns="0" rtlCol="0">
            <a:spAutoFit/>
          </a:bodyPr>
          <a:lstStyle/>
          <a:p>
            <a:pPr marL="38100" marR="30480" algn="l">
              <a:lnSpc>
                <a:spcPct val="100000"/>
              </a:lnSpc>
              <a:spcBef>
                <a:spcPts val="100"/>
              </a:spcBef>
            </a:pPr>
            <a:r>
              <a:rPr lang="pt-BR" sz="1200" dirty="0">
                <a:solidFill>
                  <a:schemeClr val="bg1"/>
                </a:solidFill>
                <a:latin typeface="Barlow"/>
                <a:cs typeface="Barlow"/>
              </a:rPr>
              <a:t>Somos encorajados por Deus a colocar nossos recursos, regular e sistematicamente, onde queremos que nosso coração esteja </a:t>
            </a:r>
            <a:r>
              <a:rPr sz="1200" spc="-10" dirty="0">
                <a:solidFill>
                  <a:schemeClr val="bg1"/>
                </a:solidFill>
                <a:latin typeface="Barlow"/>
                <a:cs typeface="Barlow"/>
              </a:rPr>
              <a:t>(Mat </a:t>
            </a:r>
            <a:r>
              <a:rPr sz="1200" dirty="0">
                <a:solidFill>
                  <a:schemeClr val="bg1"/>
                </a:solidFill>
                <a:latin typeface="Barlow"/>
                <a:cs typeface="Barlow"/>
              </a:rPr>
              <a:t>6:21).</a:t>
            </a:r>
            <a:r>
              <a:rPr sz="1200" spc="20" dirty="0">
                <a:solidFill>
                  <a:schemeClr val="bg1"/>
                </a:solidFill>
                <a:latin typeface="Barlow"/>
                <a:cs typeface="Barlow"/>
              </a:rPr>
              <a:t> </a:t>
            </a:r>
            <a:endParaRPr sz="1200" dirty="0">
              <a:solidFill>
                <a:schemeClr val="bg1"/>
              </a:solidFill>
              <a:latin typeface="Barlow"/>
              <a:cs typeface="Barlow"/>
            </a:endParaRPr>
          </a:p>
        </p:txBody>
      </p:sp>
      <p:sp>
        <p:nvSpPr>
          <p:cNvPr id="4" name="CaixaDeTexto 9">
            <a:extLst>
              <a:ext uri="{FF2B5EF4-FFF2-40B4-BE49-F238E27FC236}">
                <a16:creationId xmlns:a16="http://schemas.microsoft.com/office/drawing/2014/main" id="{575DFE7A-3F52-F32E-F601-AEF420FF304E}"/>
              </a:ext>
            </a:extLst>
          </p:cNvPr>
          <p:cNvSpPr txBox="1"/>
          <p:nvPr/>
        </p:nvSpPr>
        <p:spPr>
          <a:xfrm>
            <a:off x="1098551" y="276225"/>
            <a:ext cx="4777852" cy="978986"/>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PORQUE AS POSSES SÃO TRANSPORTADORAS DE AFEIÇÕES…</a:t>
            </a:r>
            <a:endParaRPr lang="pt-BR" sz="2881" dirty="0">
              <a:solidFill>
                <a:schemeClr val="bg1"/>
              </a:solidFill>
              <a:latin typeface="Anton" panose="00000500000000000000" pitchFamily="2"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4" name="CaixaDeTexto 9">
            <a:extLst>
              <a:ext uri="{FF2B5EF4-FFF2-40B4-BE49-F238E27FC236}">
                <a16:creationId xmlns:a16="http://schemas.microsoft.com/office/drawing/2014/main" id="{A67B261F-542F-1483-F28D-57D83E01B022}"/>
              </a:ext>
            </a:extLst>
          </p:cNvPr>
          <p:cNvSpPr txBox="1"/>
          <p:nvPr/>
        </p:nvSpPr>
        <p:spPr>
          <a:xfrm>
            <a:off x="2241550" y="200025"/>
            <a:ext cx="3325928" cy="707886"/>
          </a:xfrm>
          <a:prstGeom prst="rect">
            <a:avLst/>
          </a:prstGeom>
          <a:noFill/>
        </p:spPr>
        <p:txBody>
          <a:bodyPr wrap="square" rtlCol="0">
            <a:spAutoFit/>
          </a:bodyPr>
          <a:lstStyle/>
          <a:p>
            <a:pPr algn="ctr"/>
            <a:r>
              <a:rPr lang="en-US" sz="2000" dirty="0">
                <a:solidFill>
                  <a:schemeClr val="bg1"/>
                </a:solidFill>
                <a:latin typeface="Anton" panose="00000500000000000000" pitchFamily="2" charset="0"/>
              </a:rPr>
              <a:t>QUAL DEVEM SER A</a:t>
            </a:r>
          </a:p>
          <a:p>
            <a:pPr algn="ctr"/>
            <a:r>
              <a:rPr lang="en-US" sz="2000" dirty="0">
                <a:solidFill>
                  <a:schemeClr val="tx2">
                    <a:lumMod val="60000"/>
                    <a:lumOff val="40000"/>
                  </a:schemeClr>
                </a:solidFill>
                <a:latin typeface="Anton" panose="00000500000000000000" pitchFamily="2" charset="0"/>
              </a:rPr>
              <a:t>REGULARIDADE</a:t>
            </a:r>
            <a:r>
              <a:rPr lang="en-US" sz="2000" dirty="0">
                <a:solidFill>
                  <a:schemeClr val="bg1"/>
                </a:solidFill>
                <a:latin typeface="Anton" panose="00000500000000000000" pitchFamily="2" charset="0"/>
              </a:rPr>
              <a:t> E O </a:t>
            </a:r>
            <a:r>
              <a:rPr lang="en-US" sz="2000" dirty="0">
                <a:solidFill>
                  <a:schemeClr val="tx2">
                    <a:lumMod val="60000"/>
                    <a:lumOff val="40000"/>
                  </a:schemeClr>
                </a:solidFill>
                <a:latin typeface="Anton" panose="00000500000000000000" pitchFamily="2" charset="0"/>
              </a:rPr>
              <a:t>SISTEMA</a:t>
            </a:r>
            <a:r>
              <a:rPr lang="en-US" sz="2000" dirty="0">
                <a:solidFill>
                  <a:schemeClr val="bg1"/>
                </a:solidFill>
                <a:latin typeface="Anton" panose="00000500000000000000" pitchFamily="2" charset="0"/>
              </a:rPr>
              <a:t>?</a:t>
            </a:r>
            <a:endParaRPr lang="pt-BR" sz="2000" dirty="0">
              <a:solidFill>
                <a:schemeClr val="bg1"/>
              </a:solidFill>
              <a:latin typeface="Anton" panose="00000500000000000000" pitchFamily="2" charset="0"/>
            </a:endParaRPr>
          </a:p>
        </p:txBody>
      </p:sp>
      <p:sp>
        <p:nvSpPr>
          <p:cNvPr id="5" name="object 3">
            <a:extLst>
              <a:ext uri="{FF2B5EF4-FFF2-40B4-BE49-F238E27FC236}">
                <a16:creationId xmlns:a16="http://schemas.microsoft.com/office/drawing/2014/main" id="{CFF76035-4825-F91D-5B08-053799989A67}"/>
              </a:ext>
            </a:extLst>
          </p:cNvPr>
          <p:cNvSpPr txBox="1"/>
          <p:nvPr/>
        </p:nvSpPr>
        <p:spPr>
          <a:xfrm>
            <a:off x="2927350" y="1266825"/>
            <a:ext cx="2749449" cy="1490152"/>
          </a:xfrm>
          <a:prstGeom prst="rect">
            <a:avLst/>
          </a:prstGeom>
        </p:spPr>
        <p:txBody>
          <a:bodyPr vert="horz" wrap="square" lIns="0" tIns="12700" rIns="0" bIns="0" rtlCol="0">
            <a:spAutoFit/>
          </a:bodyPr>
          <a:lstStyle/>
          <a:p>
            <a:pPr marL="19050" marR="11430" algn="l">
              <a:lnSpc>
                <a:spcPct val="100000"/>
              </a:lnSpc>
            </a:pPr>
            <a:r>
              <a:rPr lang="en-US" sz="1600" b="1" dirty="0" err="1">
                <a:solidFill>
                  <a:schemeClr val="tx2">
                    <a:lumMod val="60000"/>
                    <a:lumOff val="40000"/>
                  </a:schemeClr>
                </a:solidFill>
                <a:latin typeface="+mn-lt"/>
                <a:cs typeface="Barlow"/>
              </a:rPr>
              <a:t>Regularidade</a:t>
            </a:r>
            <a:r>
              <a:rPr lang="en-US" sz="1600" dirty="0">
                <a:solidFill>
                  <a:schemeClr val="bg1"/>
                </a:solidFill>
                <a:latin typeface="+mn-lt"/>
                <a:cs typeface="Barlow"/>
              </a:rPr>
              <a:t>: </a:t>
            </a:r>
            <a:r>
              <a:rPr lang="en-US" sz="1600" dirty="0" err="1">
                <a:solidFill>
                  <a:schemeClr val="bg1"/>
                </a:solidFill>
                <a:latin typeface="+mn-lt"/>
                <a:cs typeface="Barlow"/>
              </a:rPr>
              <a:t>Baseada</a:t>
            </a:r>
            <a:r>
              <a:rPr lang="en-US" sz="1600" dirty="0">
                <a:solidFill>
                  <a:schemeClr val="bg1"/>
                </a:solidFill>
                <a:latin typeface="+mn-lt"/>
                <a:cs typeface="Barlow"/>
              </a:rPr>
              <a:t> </a:t>
            </a:r>
            <a:r>
              <a:rPr lang="en-US" sz="1600" dirty="0" err="1">
                <a:solidFill>
                  <a:schemeClr val="bg1"/>
                </a:solidFill>
                <a:latin typeface="+mn-lt"/>
                <a:cs typeface="Barlow"/>
              </a:rPr>
              <a:t>na</a:t>
            </a:r>
            <a:r>
              <a:rPr lang="en-US" sz="1600" dirty="0">
                <a:solidFill>
                  <a:schemeClr val="bg1"/>
                </a:solidFill>
                <a:latin typeface="+mn-lt"/>
                <a:cs typeface="Barlow"/>
              </a:rPr>
              <a:t> </a:t>
            </a:r>
            <a:r>
              <a:rPr lang="en-US" sz="1600" dirty="0" err="1">
                <a:solidFill>
                  <a:schemeClr val="bg1"/>
                </a:solidFill>
                <a:latin typeface="+mn-lt"/>
                <a:cs typeface="Barlow"/>
              </a:rPr>
              <a:t>renda</a:t>
            </a:r>
            <a:r>
              <a:rPr lang="en-US" sz="1600" dirty="0">
                <a:solidFill>
                  <a:schemeClr val="bg1"/>
                </a:solidFill>
                <a:latin typeface="+mn-lt"/>
                <a:cs typeface="Barlow"/>
              </a:rPr>
              <a:t> (Prov. 3:9).</a:t>
            </a:r>
          </a:p>
          <a:p>
            <a:pPr marL="19050" marR="11430" algn="l">
              <a:lnSpc>
                <a:spcPct val="100000"/>
              </a:lnSpc>
            </a:pPr>
            <a:endParaRPr lang="en-US" sz="1600" dirty="0">
              <a:solidFill>
                <a:schemeClr val="bg1"/>
              </a:solidFill>
              <a:latin typeface="+mn-lt"/>
              <a:cs typeface="Barlow"/>
            </a:endParaRPr>
          </a:p>
          <a:p>
            <a:pPr marL="19050" marR="11430" algn="l">
              <a:lnSpc>
                <a:spcPct val="100000"/>
              </a:lnSpc>
            </a:pPr>
            <a:r>
              <a:rPr lang="en-US" sz="1600" b="1" dirty="0">
                <a:solidFill>
                  <a:schemeClr val="tx2">
                    <a:lumMod val="60000"/>
                    <a:lumOff val="40000"/>
                  </a:schemeClr>
                </a:solidFill>
                <a:latin typeface="+mn-lt"/>
                <a:cs typeface="Barlow"/>
              </a:rPr>
              <a:t>Sistema</a:t>
            </a:r>
            <a:r>
              <a:rPr lang="en-US" sz="1600" dirty="0">
                <a:solidFill>
                  <a:schemeClr val="bg1"/>
                </a:solidFill>
                <a:latin typeface="+mn-lt"/>
                <a:cs typeface="Barlow"/>
              </a:rPr>
              <a:t>: </a:t>
            </a:r>
            <a:r>
              <a:rPr lang="en-US" sz="1600" dirty="0" err="1">
                <a:solidFill>
                  <a:schemeClr val="bg1"/>
                </a:solidFill>
                <a:latin typeface="+mn-lt"/>
                <a:cs typeface="Barlow"/>
              </a:rPr>
              <a:t>Proporcional</a:t>
            </a:r>
            <a:r>
              <a:rPr lang="en-US" sz="1600" dirty="0">
                <a:solidFill>
                  <a:schemeClr val="bg1"/>
                </a:solidFill>
                <a:latin typeface="+mn-lt"/>
                <a:cs typeface="Barlow"/>
              </a:rPr>
              <a:t> </a:t>
            </a:r>
            <a:r>
              <a:rPr lang="en-US" sz="1600" dirty="0" err="1">
                <a:solidFill>
                  <a:schemeClr val="bg1"/>
                </a:solidFill>
                <a:latin typeface="+mn-lt"/>
                <a:cs typeface="Barlow"/>
              </a:rPr>
              <a:t>à</a:t>
            </a:r>
            <a:r>
              <a:rPr lang="en-US" sz="1600" dirty="0">
                <a:solidFill>
                  <a:schemeClr val="bg1"/>
                </a:solidFill>
                <a:latin typeface="+mn-lt"/>
                <a:cs typeface="Barlow"/>
              </a:rPr>
              <a:t> </a:t>
            </a:r>
            <a:r>
              <a:rPr lang="en-US" sz="1600" dirty="0" err="1">
                <a:solidFill>
                  <a:schemeClr val="bg1"/>
                </a:solidFill>
                <a:latin typeface="+mn-lt"/>
                <a:cs typeface="Barlow"/>
              </a:rPr>
              <a:t>renda</a:t>
            </a:r>
            <a:r>
              <a:rPr lang="en-US" sz="1600" dirty="0">
                <a:solidFill>
                  <a:schemeClr val="bg1"/>
                </a:solidFill>
                <a:latin typeface="+mn-lt"/>
                <a:cs typeface="Barlow"/>
              </a:rPr>
              <a:t> (</a:t>
            </a:r>
            <a:r>
              <a:rPr lang="en-US" sz="1600" dirty="0" err="1">
                <a:solidFill>
                  <a:schemeClr val="bg1"/>
                </a:solidFill>
                <a:latin typeface="+mn-lt"/>
                <a:cs typeface="Barlow"/>
              </a:rPr>
              <a:t>Deut</a:t>
            </a:r>
            <a:r>
              <a:rPr lang="en-US" sz="1600" dirty="0">
                <a:solidFill>
                  <a:schemeClr val="bg1"/>
                </a:solidFill>
                <a:latin typeface="+mn-lt"/>
                <a:cs typeface="Barlow"/>
              </a:rPr>
              <a:t> 16:17; 1 Cor 16:2; 2 Cor 8:12).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482345" y="809625"/>
            <a:ext cx="4887467" cy="978986"/>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ESSE </a:t>
            </a:r>
            <a:r>
              <a:rPr lang="en-US" sz="2881" dirty="0" err="1">
                <a:solidFill>
                  <a:schemeClr val="bg1"/>
                </a:solidFill>
                <a:latin typeface="Anton" panose="00000500000000000000" pitchFamily="2" charset="0"/>
              </a:rPr>
              <a:t>É</a:t>
            </a:r>
            <a:r>
              <a:rPr lang="en-US" sz="2881" dirty="0">
                <a:solidFill>
                  <a:schemeClr val="bg1"/>
                </a:solidFill>
                <a:latin typeface="Anton" panose="00000500000000000000" pitchFamily="2" charset="0"/>
              </a:rPr>
              <a:t> A OFERTA CONHECIDA COMO </a:t>
            </a:r>
          </a:p>
          <a:p>
            <a:pPr algn="ctr"/>
            <a:r>
              <a:rPr lang="en-US" sz="2881" dirty="0">
                <a:solidFill>
                  <a:schemeClr val="tx2">
                    <a:lumMod val="60000"/>
                    <a:lumOff val="40000"/>
                  </a:schemeClr>
                </a:solidFill>
                <a:latin typeface="Anton" panose="00000500000000000000" pitchFamily="2" charset="0"/>
              </a:rPr>
              <a:t>“PACTO”</a:t>
            </a:r>
            <a:r>
              <a:rPr lang="en-US" sz="2881" dirty="0">
                <a:solidFill>
                  <a:schemeClr val="bg1"/>
                </a:solidFill>
                <a:latin typeface="Anton" panose="00000500000000000000" pitchFamily="2" charset="0"/>
              </a:rPr>
              <a:t>!</a:t>
            </a:r>
          </a:p>
        </p:txBody>
      </p:sp>
      <p:sp>
        <p:nvSpPr>
          <p:cNvPr id="3" name="object 3">
            <a:extLst>
              <a:ext uri="{FF2B5EF4-FFF2-40B4-BE49-F238E27FC236}">
                <a16:creationId xmlns:a16="http://schemas.microsoft.com/office/drawing/2014/main" id="{906BF92D-9B5F-956C-6DB1-3302D4EF5617}"/>
              </a:ext>
            </a:extLst>
          </p:cNvPr>
          <p:cNvSpPr txBox="1"/>
          <p:nvPr/>
        </p:nvSpPr>
        <p:spPr>
          <a:xfrm>
            <a:off x="1022017" y="2123798"/>
            <a:ext cx="3808124" cy="320601"/>
          </a:xfrm>
          <a:prstGeom prst="rect">
            <a:avLst/>
          </a:prstGeom>
        </p:spPr>
        <p:txBody>
          <a:bodyPr vert="horz" wrap="square" lIns="0" tIns="12700" rIns="0" bIns="0" rtlCol="0">
            <a:spAutoFit/>
          </a:bodyPr>
          <a:lstStyle/>
          <a:p>
            <a:pPr algn="ct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stewardship.adventist.org</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/promise-offerings</a:t>
            </a:r>
            <a:r>
              <a:rPr lang="en-US" sz="2000" dirty="0">
                <a:solidFill>
                  <a:schemeClr val="bg1"/>
                </a:solidFill>
                <a:effectLst/>
                <a:hlinkClick r:id="rId4">
                  <a:extLst>
                    <a:ext uri="{A12FA001-AC4F-418D-AE19-62706E023703}">
                      <ahyp:hlinkClr xmlns:ahyp="http://schemas.microsoft.com/office/drawing/2018/hyperlinkcolor" val="tx"/>
                    </a:ext>
                  </a:extLst>
                </a:hlinkClick>
              </a:rPr>
              <a:t> </a:t>
            </a:r>
            <a:endParaRPr lang="pt-BR" sz="2000" dirty="0">
              <a:solidFill>
                <a:schemeClr val="bg1"/>
              </a:solidFill>
              <a:latin typeface="Anton" panose="00000500000000000000" pitchFamily="2" charset="0"/>
            </a:endParaRPr>
          </a:p>
        </p:txBody>
      </p:sp>
    </p:spTree>
    <p:extLst>
      <p:ext uri="{BB962C8B-B14F-4D97-AF65-F5344CB8AC3E}">
        <p14:creationId xmlns:p14="http://schemas.microsoft.com/office/powerpoint/2010/main" val="24908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
        <p:nvSpPr>
          <p:cNvPr id="3" name="CaixaDeTexto 9">
            <a:extLst>
              <a:ext uri="{FF2B5EF4-FFF2-40B4-BE49-F238E27FC236}">
                <a16:creationId xmlns:a16="http://schemas.microsoft.com/office/drawing/2014/main" id="{D67EA84F-8E42-98E6-5C34-1C576AEB3E11}"/>
              </a:ext>
            </a:extLst>
          </p:cNvPr>
          <p:cNvSpPr txBox="1"/>
          <p:nvPr/>
        </p:nvSpPr>
        <p:spPr>
          <a:xfrm>
            <a:off x="1932035" y="279466"/>
            <a:ext cx="3763008"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MUDANÇA DE PARADIGMA</a:t>
            </a:r>
            <a:endParaRPr lang="pt-BR" sz="2881" dirty="0">
              <a:solidFill>
                <a:schemeClr val="bg1"/>
              </a:solidFill>
              <a:latin typeface="Anton" panose="00000500000000000000" pitchFamily="2" charset="0"/>
            </a:endParaRPr>
          </a:p>
        </p:txBody>
      </p:sp>
      <p:sp>
        <p:nvSpPr>
          <p:cNvPr id="4" name="object 3">
            <a:extLst>
              <a:ext uri="{FF2B5EF4-FFF2-40B4-BE49-F238E27FC236}">
                <a16:creationId xmlns:a16="http://schemas.microsoft.com/office/drawing/2014/main" id="{C2AF67B8-C140-8DC7-BBD4-737473279D0A}"/>
              </a:ext>
            </a:extLst>
          </p:cNvPr>
          <p:cNvSpPr txBox="1"/>
          <p:nvPr/>
        </p:nvSpPr>
        <p:spPr>
          <a:xfrm>
            <a:off x="2698750" y="1266825"/>
            <a:ext cx="2971800" cy="1736373"/>
          </a:xfrm>
          <a:prstGeom prst="rect">
            <a:avLst/>
          </a:prstGeom>
        </p:spPr>
        <p:txBody>
          <a:bodyPr vert="horz" wrap="square" lIns="0" tIns="12700" rIns="0" bIns="0" rtlCol="0">
            <a:spAutoFit/>
          </a:bodyPr>
          <a:lstStyle/>
          <a:p>
            <a:pPr marL="304800" marR="11430" indent="-285750" algn="l">
              <a:lnSpc>
                <a:spcPct val="100000"/>
              </a:lnSpc>
              <a:buFont typeface="Arial" panose="020B0604020202020204" pitchFamily="34" charset="0"/>
              <a:buChar char="•"/>
            </a:pPr>
            <a:r>
              <a:rPr lang="en-US" sz="1400" dirty="0">
                <a:solidFill>
                  <a:schemeClr val="bg1"/>
                </a:solidFill>
                <a:latin typeface="+mn-lt"/>
                <a:cs typeface="Barlow"/>
              </a:rPr>
              <a:t> Deus se </a:t>
            </a:r>
            <a:r>
              <a:rPr lang="en-US" sz="1400" dirty="0" err="1">
                <a:solidFill>
                  <a:schemeClr val="bg1"/>
                </a:solidFill>
                <a:latin typeface="+mn-lt"/>
                <a:cs typeface="Barlow"/>
              </a:rPr>
              <a:t>torna</a:t>
            </a:r>
            <a:r>
              <a:rPr lang="en-US" sz="1400" dirty="0">
                <a:solidFill>
                  <a:schemeClr val="bg1"/>
                </a:solidFill>
                <a:latin typeface="+mn-lt"/>
                <a:cs typeface="Barlow"/>
              </a:rPr>
              <a:t> o </a:t>
            </a:r>
            <a:r>
              <a:rPr lang="en-US" sz="1400" dirty="0" err="1">
                <a:solidFill>
                  <a:schemeClr val="bg1"/>
                </a:solidFill>
                <a:latin typeface="+mn-lt"/>
                <a:cs typeface="Barlow"/>
              </a:rPr>
              <a:t>centro</a:t>
            </a:r>
            <a:r>
              <a:rPr lang="en-US" sz="1400" dirty="0">
                <a:solidFill>
                  <a:schemeClr val="bg1"/>
                </a:solidFill>
                <a:latin typeface="+mn-lt"/>
                <a:cs typeface="Barlow"/>
              </a:rPr>
              <a:t> da </a:t>
            </a:r>
            <a:r>
              <a:rPr lang="en-US" sz="1400" dirty="0" err="1">
                <a:solidFill>
                  <a:schemeClr val="bg1"/>
                </a:solidFill>
                <a:latin typeface="+mn-lt"/>
                <a:cs typeface="Barlow"/>
              </a:rPr>
              <a:t>dadivosidade</a:t>
            </a:r>
            <a:r>
              <a:rPr lang="en-US" sz="1400" dirty="0">
                <a:solidFill>
                  <a:schemeClr val="bg1"/>
                </a:solidFill>
                <a:latin typeface="+mn-lt"/>
                <a:cs typeface="Barlow"/>
              </a:rPr>
              <a:t>.</a:t>
            </a:r>
          </a:p>
          <a:p>
            <a:pPr marL="304800" marR="11430" indent="-285750" algn="l">
              <a:lnSpc>
                <a:spcPct val="100000"/>
              </a:lnSpc>
              <a:buFont typeface="Arial" panose="020B0604020202020204" pitchFamily="34" charset="0"/>
              <a:buChar char="•"/>
            </a:pPr>
            <a:endParaRPr lang="en-US" sz="1400" dirty="0">
              <a:solidFill>
                <a:schemeClr val="bg1"/>
              </a:solidFill>
              <a:latin typeface="+mn-lt"/>
              <a:cs typeface="Barlow"/>
            </a:endParaRPr>
          </a:p>
          <a:p>
            <a:pPr marL="304800" marR="11430" indent="-285750" algn="l">
              <a:lnSpc>
                <a:spcPct val="100000"/>
              </a:lnSpc>
              <a:buFont typeface="Arial" panose="020B0604020202020204" pitchFamily="34" charset="0"/>
              <a:buChar char="•"/>
            </a:pPr>
            <a:r>
              <a:rPr lang="en-US" sz="1400" dirty="0">
                <a:solidFill>
                  <a:schemeClr val="bg1"/>
                </a:solidFill>
                <a:latin typeface="+mn-lt"/>
                <a:cs typeface="Barlow"/>
              </a:rPr>
              <a:t>“</a:t>
            </a:r>
            <a:r>
              <a:rPr lang="en-US" sz="1400" dirty="0" err="1">
                <a:solidFill>
                  <a:schemeClr val="bg1"/>
                </a:solidFill>
                <a:latin typeface="+mn-lt"/>
                <a:cs typeface="Barlow"/>
              </a:rPr>
              <a:t>Pactuantes</a:t>
            </a:r>
            <a:r>
              <a:rPr lang="en-US" sz="1400" dirty="0">
                <a:solidFill>
                  <a:schemeClr val="bg1"/>
                </a:solidFill>
                <a:latin typeface="+mn-lt"/>
                <a:cs typeface="Barlow"/>
              </a:rPr>
              <a:t>” </a:t>
            </a:r>
            <a:r>
              <a:rPr lang="en-US" sz="1400" dirty="0" err="1">
                <a:solidFill>
                  <a:schemeClr val="bg1"/>
                </a:solidFill>
                <a:latin typeface="+mn-lt"/>
                <a:cs typeface="Barlow"/>
              </a:rPr>
              <a:t>não</a:t>
            </a:r>
            <a:r>
              <a:rPr lang="en-US" sz="1400" dirty="0">
                <a:solidFill>
                  <a:schemeClr val="bg1"/>
                </a:solidFill>
                <a:latin typeface="+mn-lt"/>
                <a:cs typeface="Barlow"/>
              </a:rPr>
              <a:t> </a:t>
            </a:r>
            <a:r>
              <a:rPr lang="en-US" sz="1400" dirty="0" err="1">
                <a:solidFill>
                  <a:schemeClr val="bg1"/>
                </a:solidFill>
                <a:latin typeface="+mn-lt"/>
                <a:cs typeface="Barlow"/>
              </a:rPr>
              <a:t>mais</a:t>
            </a:r>
            <a:r>
              <a:rPr lang="en-US" sz="1400" dirty="0">
                <a:solidFill>
                  <a:schemeClr val="bg1"/>
                </a:solidFill>
                <a:latin typeface="+mn-lt"/>
                <a:cs typeface="Barlow"/>
              </a:rPr>
              <a:t> </a:t>
            </a:r>
            <a:r>
              <a:rPr lang="en-US" sz="1400" dirty="0" err="1">
                <a:solidFill>
                  <a:schemeClr val="bg1"/>
                </a:solidFill>
                <a:latin typeface="+mn-lt"/>
                <a:cs typeface="Barlow"/>
              </a:rPr>
              <a:t>são</a:t>
            </a:r>
            <a:r>
              <a:rPr lang="en-US" sz="1400" dirty="0">
                <a:solidFill>
                  <a:schemeClr val="bg1"/>
                </a:solidFill>
                <a:latin typeface="+mn-lt"/>
                <a:cs typeface="Barlow"/>
              </a:rPr>
              <a:t> </a:t>
            </a:r>
            <a:r>
              <a:rPr lang="en-US" sz="1400" dirty="0" err="1">
                <a:solidFill>
                  <a:schemeClr val="bg1"/>
                </a:solidFill>
                <a:latin typeface="+mn-lt"/>
                <a:cs typeface="Barlow"/>
              </a:rPr>
              <a:t>dominados</a:t>
            </a:r>
            <a:r>
              <a:rPr lang="en-US" sz="1400" dirty="0">
                <a:solidFill>
                  <a:schemeClr val="bg1"/>
                </a:solidFill>
                <a:latin typeface="+mn-lt"/>
                <a:cs typeface="Barlow"/>
              </a:rPr>
              <a:t> “</a:t>
            </a:r>
            <a:r>
              <a:rPr lang="en-US" sz="1400" dirty="0" err="1">
                <a:solidFill>
                  <a:schemeClr val="bg1"/>
                </a:solidFill>
                <a:latin typeface="+mn-lt"/>
                <a:cs typeface="Barlow"/>
              </a:rPr>
              <a:t>pelos</a:t>
            </a:r>
            <a:r>
              <a:rPr lang="en-US" sz="1400" dirty="0">
                <a:solidFill>
                  <a:schemeClr val="bg1"/>
                </a:solidFill>
                <a:latin typeface="+mn-lt"/>
                <a:cs typeface="Barlow"/>
              </a:rPr>
              <a:t> </a:t>
            </a:r>
            <a:r>
              <a:rPr lang="en-US" sz="1400" dirty="0" err="1">
                <a:solidFill>
                  <a:schemeClr val="bg1"/>
                </a:solidFill>
                <a:latin typeface="+mn-lt"/>
                <a:cs typeface="Barlow"/>
              </a:rPr>
              <a:t>sentimentos</a:t>
            </a:r>
            <a:r>
              <a:rPr lang="en-US" sz="1400" dirty="0">
                <a:solidFill>
                  <a:schemeClr val="bg1"/>
                </a:solidFill>
                <a:latin typeface="+mn-lt"/>
                <a:cs typeface="Barlow"/>
              </a:rPr>
              <a:t> </a:t>
            </a:r>
            <a:r>
              <a:rPr lang="en-US" sz="1400" dirty="0" err="1">
                <a:solidFill>
                  <a:schemeClr val="bg1"/>
                </a:solidFill>
                <a:latin typeface="+mn-lt"/>
                <a:cs typeface="Barlow"/>
              </a:rPr>
              <a:t>ou</a:t>
            </a:r>
            <a:r>
              <a:rPr lang="en-US" sz="1400" dirty="0">
                <a:solidFill>
                  <a:schemeClr val="bg1"/>
                </a:solidFill>
                <a:latin typeface="+mn-lt"/>
                <a:cs typeface="Barlow"/>
              </a:rPr>
              <a:t> </a:t>
            </a:r>
            <a:r>
              <a:rPr lang="en-US" sz="1400" dirty="0" err="1">
                <a:solidFill>
                  <a:schemeClr val="bg1"/>
                </a:solidFill>
                <a:latin typeface="+mn-lt"/>
                <a:cs typeface="Barlow"/>
              </a:rPr>
              <a:t>pelo</a:t>
            </a:r>
            <a:r>
              <a:rPr lang="en-US" sz="1400" dirty="0">
                <a:solidFill>
                  <a:schemeClr val="bg1"/>
                </a:solidFill>
                <a:latin typeface="+mn-lt"/>
                <a:cs typeface="Barlow"/>
              </a:rPr>
              <a:t> </a:t>
            </a:r>
            <a:r>
              <a:rPr lang="en-US" sz="1400" dirty="0" err="1">
                <a:solidFill>
                  <a:schemeClr val="bg1"/>
                </a:solidFill>
                <a:latin typeface="+mn-lt"/>
                <a:cs typeface="Barlow"/>
              </a:rPr>
              <a:t>impulso</a:t>
            </a:r>
            <a:r>
              <a:rPr lang="en-US" sz="1400" dirty="0">
                <a:solidFill>
                  <a:schemeClr val="bg1"/>
                </a:solidFill>
                <a:latin typeface="+mn-lt"/>
                <a:cs typeface="Barlow"/>
              </a:rPr>
              <a:t>”. CS, 25</a:t>
            </a:r>
          </a:p>
          <a:p>
            <a:pPr marL="304800" marR="11430" indent="-285750" algn="l">
              <a:lnSpc>
                <a:spcPct val="100000"/>
              </a:lnSpc>
              <a:buFont typeface="Arial" panose="020B0604020202020204" pitchFamily="34" charset="0"/>
              <a:buChar char="•"/>
            </a:pPr>
            <a:endParaRPr lang="en-US" sz="1400" dirty="0">
              <a:solidFill>
                <a:schemeClr val="bg1"/>
              </a:solidFill>
              <a:latin typeface="+mn-lt"/>
              <a:cs typeface="Barlow"/>
            </a:endParaRPr>
          </a:p>
          <a:p>
            <a:pPr marL="304800" marR="11430" indent="-285750" algn="l">
              <a:lnSpc>
                <a:spcPct val="100000"/>
              </a:lnSpc>
              <a:buFont typeface="Arial" panose="020B0604020202020204" pitchFamily="34" charset="0"/>
              <a:buChar char="•"/>
            </a:pPr>
            <a:endParaRPr sz="1400" dirty="0">
              <a:solidFill>
                <a:schemeClr val="bg1"/>
              </a:solidFill>
              <a:latin typeface="+mn-lt"/>
              <a:cs typeface="Barlow"/>
            </a:endParaRPr>
          </a:p>
        </p:txBody>
      </p:sp>
    </p:spTree>
    <p:extLst>
      <p:ext uri="{BB962C8B-B14F-4D97-AF65-F5344CB8AC3E}">
        <p14:creationId xmlns:p14="http://schemas.microsoft.com/office/powerpoint/2010/main" val="314858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810"/>
            <a:ext cx="5852159" cy="3291840"/>
          </a:xfrm>
          <a:prstGeom prst="rect">
            <a:avLst/>
          </a:prstGeom>
        </p:spPr>
      </p:pic>
      <p:sp>
        <p:nvSpPr>
          <p:cNvPr id="4" name="object 3">
            <a:extLst>
              <a:ext uri="{FF2B5EF4-FFF2-40B4-BE49-F238E27FC236}">
                <a16:creationId xmlns:a16="http://schemas.microsoft.com/office/drawing/2014/main" id="{C2AF67B8-C140-8DC7-BBD4-737473279D0A}"/>
              </a:ext>
            </a:extLst>
          </p:cNvPr>
          <p:cNvSpPr txBox="1"/>
          <p:nvPr/>
        </p:nvSpPr>
        <p:spPr>
          <a:xfrm>
            <a:off x="2698750" y="1114425"/>
            <a:ext cx="2971800" cy="1736373"/>
          </a:xfrm>
          <a:prstGeom prst="rect">
            <a:avLst/>
          </a:prstGeom>
        </p:spPr>
        <p:txBody>
          <a:bodyPr vert="horz" wrap="square" lIns="0" tIns="12700" rIns="0" bIns="0" rtlCol="0">
            <a:spAutoFit/>
          </a:bodyPr>
          <a:lstStyle/>
          <a:p>
            <a:pPr marL="304800" marR="11430" indent="-285750" algn="l">
              <a:lnSpc>
                <a:spcPct val="100000"/>
              </a:lnSpc>
              <a:buFont typeface="Arial" panose="020B0604020202020204" pitchFamily="34" charset="0"/>
              <a:buChar char="•"/>
            </a:pPr>
            <a:r>
              <a:rPr lang="en-US" sz="1400" dirty="0">
                <a:solidFill>
                  <a:schemeClr val="bg1"/>
                </a:solidFill>
                <a:latin typeface="+mn-lt"/>
                <a:cs typeface="Barlow"/>
              </a:rPr>
              <a:t>“</a:t>
            </a:r>
            <a:r>
              <a:rPr lang="en-US" sz="1400" dirty="0" err="1">
                <a:solidFill>
                  <a:schemeClr val="bg1"/>
                </a:solidFill>
                <a:latin typeface="+mn-lt"/>
                <a:cs typeface="Barlow"/>
              </a:rPr>
              <a:t>Pactuantes</a:t>
            </a:r>
            <a:r>
              <a:rPr lang="en-US" sz="1400" dirty="0">
                <a:solidFill>
                  <a:schemeClr val="bg1"/>
                </a:solidFill>
                <a:latin typeface="+mn-lt"/>
                <a:cs typeface="Barlow"/>
              </a:rPr>
              <a:t>” </a:t>
            </a:r>
            <a:r>
              <a:rPr lang="en-US" sz="1400" dirty="0" err="1">
                <a:solidFill>
                  <a:schemeClr val="bg1"/>
                </a:solidFill>
                <a:latin typeface="+mn-lt"/>
                <a:cs typeface="Barlow"/>
              </a:rPr>
              <a:t>não</a:t>
            </a:r>
            <a:r>
              <a:rPr lang="en-US" sz="1400" dirty="0">
                <a:solidFill>
                  <a:schemeClr val="bg1"/>
                </a:solidFill>
                <a:latin typeface="+mn-lt"/>
                <a:cs typeface="Barlow"/>
              </a:rPr>
              <a:t> </a:t>
            </a:r>
            <a:r>
              <a:rPr lang="en-US" sz="1400" dirty="0" err="1">
                <a:solidFill>
                  <a:schemeClr val="bg1"/>
                </a:solidFill>
                <a:latin typeface="+mn-lt"/>
                <a:cs typeface="Barlow"/>
              </a:rPr>
              <a:t>mais</a:t>
            </a:r>
            <a:r>
              <a:rPr lang="en-US" sz="1400" dirty="0">
                <a:solidFill>
                  <a:schemeClr val="bg1"/>
                </a:solidFill>
                <a:latin typeface="+mn-lt"/>
                <a:cs typeface="Barlow"/>
              </a:rPr>
              <a:t> </a:t>
            </a:r>
            <a:r>
              <a:rPr lang="en-US" sz="1400" dirty="0" err="1">
                <a:solidFill>
                  <a:schemeClr val="bg1"/>
                </a:solidFill>
                <a:latin typeface="+mn-lt"/>
                <a:cs typeface="Barlow"/>
              </a:rPr>
              <a:t>dão</a:t>
            </a:r>
            <a:r>
              <a:rPr lang="en-US" sz="1400" dirty="0">
                <a:solidFill>
                  <a:schemeClr val="bg1"/>
                </a:solidFill>
                <a:latin typeface="+mn-lt"/>
                <a:cs typeface="Barlow"/>
              </a:rPr>
              <a:t> </a:t>
            </a:r>
            <a:r>
              <a:rPr lang="en-US" sz="1400" dirty="0" err="1">
                <a:solidFill>
                  <a:schemeClr val="bg1"/>
                </a:solidFill>
                <a:latin typeface="+mn-lt"/>
                <a:cs typeface="Barlow"/>
              </a:rPr>
              <a:t>como</a:t>
            </a:r>
            <a:r>
              <a:rPr lang="en-US" sz="1400" dirty="0">
                <a:solidFill>
                  <a:schemeClr val="bg1"/>
                </a:solidFill>
                <a:latin typeface="+mn-lt"/>
                <a:cs typeface="Barlow"/>
              </a:rPr>
              <a:t> </a:t>
            </a:r>
            <a:r>
              <a:rPr lang="en-US" sz="1400" dirty="0" err="1">
                <a:solidFill>
                  <a:schemeClr val="bg1"/>
                </a:solidFill>
                <a:latin typeface="+mn-lt"/>
                <a:cs typeface="Barlow"/>
              </a:rPr>
              <a:t>doadores</a:t>
            </a:r>
            <a:r>
              <a:rPr lang="en-US" sz="1400" dirty="0">
                <a:solidFill>
                  <a:schemeClr val="bg1"/>
                </a:solidFill>
                <a:latin typeface="+mn-lt"/>
                <a:cs typeface="Barlow"/>
              </a:rPr>
              <a:t>, </a:t>
            </a:r>
            <a:r>
              <a:rPr lang="en-US" sz="1400" dirty="0" err="1">
                <a:solidFill>
                  <a:schemeClr val="bg1"/>
                </a:solidFill>
                <a:latin typeface="+mn-lt"/>
                <a:cs typeface="Barlow"/>
              </a:rPr>
              <a:t>filantropos</a:t>
            </a:r>
            <a:r>
              <a:rPr lang="en-US" sz="1400" dirty="0">
                <a:solidFill>
                  <a:schemeClr val="bg1"/>
                </a:solidFill>
                <a:latin typeface="+mn-lt"/>
                <a:cs typeface="Barlow"/>
              </a:rPr>
              <a:t>, para </a:t>
            </a:r>
            <a:r>
              <a:rPr lang="en-US" sz="1400" dirty="0" err="1">
                <a:solidFill>
                  <a:schemeClr val="bg1"/>
                </a:solidFill>
                <a:latin typeface="+mn-lt"/>
                <a:cs typeface="Barlow"/>
              </a:rPr>
              <a:t>ajudar</a:t>
            </a:r>
            <a:r>
              <a:rPr lang="en-US" sz="1400" dirty="0">
                <a:solidFill>
                  <a:schemeClr val="bg1"/>
                </a:solidFill>
                <a:latin typeface="+mn-lt"/>
                <a:cs typeface="Barlow"/>
              </a:rPr>
              <a:t>, </a:t>
            </a:r>
            <a:r>
              <a:rPr lang="en-US" sz="1400" dirty="0" err="1">
                <a:solidFill>
                  <a:schemeClr val="bg1"/>
                </a:solidFill>
                <a:latin typeface="+mn-lt"/>
                <a:cs typeface="Barlow"/>
              </a:rPr>
              <a:t>patrocinar</a:t>
            </a:r>
            <a:r>
              <a:rPr lang="en-US" sz="1400" dirty="0">
                <a:solidFill>
                  <a:schemeClr val="bg1"/>
                </a:solidFill>
                <a:latin typeface="+mn-lt"/>
                <a:cs typeface="Barlow"/>
              </a:rPr>
              <a:t>, </a:t>
            </a:r>
            <a:r>
              <a:rPr lang="en-US" sz="1400" dirty="0" err="1">
                <a:solidFill>
                  <a:schemeClr val="bg1"/>
                </a:solidFill>
                <a:latin typeface="+mn-lt"/>
                <a:cs typeface="Barlow"/>
              </a:rPr>
              <a:t>ou</a:t>
            </a:r>
            <a:r>
              <a:rPr lang="en-US" sz="1400" dirty="0">
                <a:solidFill>
                  <a:schemeClr val="bg1"/>
                </a:solidFill>
                <a:latin typeface="+mn-lt"/>
                <a:cs typeface="Barlow"/>
              </a:rPr>
              <a:t> </a:t>
            </a:r>
            <a:r>
              <a:rPr lang="en-US" sz="1400" dirty="0" err="1">
                <a:solidFill>
                  <a:schemeClr val="bg1"/>
                </a:solidFill>
                <a:latin typeface="+mn-lt"/>
                <a:cs typeface="Barlow"/>
              </a:rPr>
              <a:t>apoiar</a:t>
            </a:r>
            <a:r>
              <a:rPr lang="en-US" sz="1400" dirty="0">
                <a:solidFill>
                  <a:schemeClr val="bg1"/>
                </a:solidFill>
                <a:latin typeface="+mn-lt"/>
                <a:cs typeface="Barlow"/>
              </a:rPr>
              <a:t> algo </a:t>
            </a:r>
            <a:r>
              <a:rPr lang="en-US" sz="1400" dirty="0" err="1">
                <a:solidFill>
                  <a:schemeClr val="bg1"/>
                </a:solidFill>
                <a:latin typeface="+mn-lt"/>
                <a:cs typeface="Barlow"/>
              </a:rPr>
              <a:t>ou</a:t>
            </a:r>
            <a:r>
              <a:rPr lang="en-US" sz="1400" dirty="0">
                <a:solidFill>
                  <a:schemeClr val="bg1"/>
                </a:solidFill>
                <a:latin typeface="+mn-lt"/>
                <a:cs typeface="Barlow"/>
              </a:rPr>
              <a:t> </a:t>
            </a:r>
            <a:r>
              <a:rPr lang="en-US" sz="1400" dirty="0" err="1">
                <a:solidFill>
                  <a:schemeClr val="bg1"/>
                </a:solidFill>
                <a:latin typeface="+mn-lt"/>
                <a:cs typeface="Barlow"/>
              </a:rPr>
              <a:t>alguém</a:t>
            </a:r>
            <a:r>
              <a:rPr lang="en-US" sz="1400" dirty="0">
                <a:solidFill>
                  <a:schemeClr val="bg1"/>
                </a:solidFill>
                <a:latin typeface="+mn-lt"/>
                <a:cs typeface="Barlow"/>
              </a:rPr>
              <a:t>.</a:t>
            </a:r>
          </a:p>
          <a:p>
            <a:pPr marL="304800" marR="11430" indent="-285750" algn="l">
              <a:lnSpc>
                <a:spcPct val="100000"/>
              </a:lnSpc>
              <a:buFont typeface="Arial" panose="020B0604020202020204" pitchFamily="34" charset="0"/>
              <a:buChar char="•"/>
            </a:pPr>
            <a:endParaRPr lang="en-US" sz="1400" dirty="0">
              <a:solidFill>
                <a:schemeClr val="bg1"/>
              </a:solidFill>
              <a:latin typeface="+mn-lt"/>
              <a:cs typeface="Barlow"/>
            </a:endParaRPr>
          </a:p>
          <a:p>
            <a:pPr marL="304800" marR="11430" indent="-285750" algn="l">
              <a:lnSpc>
                <a:spcPct val="100000"/>
              </a:lnSpc>
              <a:buFont typeface="Arial" panose="020B0604020202020204" pitchFamily="34" charset="0"/>
              <a:buChar char="•"/>
            </a:pPr>
            <a:r>
              <a:rPr lang="en-US" sz="1400" dirty="0">
                <a:solidFill>
                  <a:schemeClr val="bg1"/>
                </a:solidFill>
                <a:latin typeface="+mn-lt"/>
                <a:cs typeface="Barlow"/>
              </a:rPr>
              <a:t>“</a:t>
            </a:r>
            <a:r>
              <a:rPr lang="en-US" sz="1400" dirty="0" err="1">
                <a:solidFill>
                  <a:schemeClr val="bg1"/>
                </a:solidFill>
                <a:latin typeface="+mn-lt"/>
                <a:cs typeface="Barlow"/>
              </a:rPr>
              <a:t>Pactuantes</a:t>
            </a:r>
            <a:r>
              <a:rPr lang="en-US" sz="1400" dirty="0">
                <a:solidFill>
                  <a:schemeClr val="bg1"/>
                </a:solidFill>
                <a:latin typeface="+mn-lt"/>
                <a:cs typeface="Barlow"/>
              </a:rPr>
              <a:t>” </a:t>
            </a:r>
            <a:r>
              <a:rPr lang="en-US" sz="1400" dirty="0" err="1">
                <a:solidFill>
                  <a:schemeClr val="bg1"/>
                </a:solidFill>
                <a:latin typeface="+mn-lt"/>
                <a:cs typeface="Barlow"/>
              </a:rPr>
              <a:t>não</a:t>
            </a:r>
            <a:r>
              <a:rPr lang="en-US" sz="1400" dirty="0">
                <a:solidFill>
                  <a:schemeClr val="bg1"/>
                </a:solidFill>
                <a:latin typeface="+mn-lt"/>
                <a:cs typeface="Barlow"/>
              </a:rPr>
              <a:t> </a:t>
            </a:r>
            <a:r>
              <a:rPr lang="en-US" sz="1400" dirty="0" err="1">
                <a:solidFill>
                  <a:schemeClr val="bg1"/>
                </a:solidFill>
                <a:latin typeface="+mn-lt"/>
                <a:cs typeface="Barlow"/>
              </a:rPr>
              <a:t>mais</a:t>
            </a:r>
            <a:r>
              <a:rPr lang="en-US" sz="1400" dirty="0">
                <a:solidFill>
                  <a:schemeClr val="bg1"/>
                </a:solidFill>
                <a:latin typeface="+mn-lt"/>
                <a:cs typeface="Barlow"/>
              </a:rPr>
              <a:t> </a:t>
            </a:r>
            <a:r>
              <a:rPr lang="en-US" sz="1400" dirty="0" err="1">
                <a:solidFill>
                  <a:schemeClr val="bg1"/>
                </a:solidFill>
                <a:latin typeface="+mn-lt"/>
                <a:cs typeface="Barlow"/>
              </a:rPr>
              <a:t>dão</a:t>
            </a:r>
            <a:r>
              <a:rPr lang="en-US" sz="1400" dirty="0">
                <a:solidFill>
                  <a:schemeClr val="bg1"/>
                </a:solidFill>
                <a:latin typeface="+mn-lt"/>
                <a:cs typeface="Barlow"/>
              </a:rPr>
              <a:t> </a:t>
            </a:r>
            <a:r>
              <a:rPr lang="en-US" sz="1400" dirty="0" err="1">
                <a:solidFill>
                  <a:schemeClr val="bg1"/>
                </a:solidFill>
                <a:latin typeface="+mn-lt"/>
                <a:cs typeface="Barlow"/>
              </a:rPr>
              <a:t>apenas</a:t>
            </a:r>
            <a:r>
              <a:rPr lang="en-US" sz="1400" dirty="0">
                <a:solidFill>
                  <a:schemeClr val="bg1"/>
                </a:solidFill>
                <a:latin typeface="+mn-lt"/>
                <a:cs typeface="Barlow"/>
              </a:rPr>
              <a:t> </a:t>
            </a:r>
            <a:r>
              <a:rPr lang="en-US" sz="1400" dirty="0" err="1">
                <a:solidFill>
                  <a:schemeClr val="bg1"/>
                </a:solidFill>
                <a:latin typeface="+mn-lt"/>
                <a:cs typeface="Barlow"/>
              </a:rPr>
              <a:t>quando</a:t>
            </a:r>
            <a:r>
              <a:rPr lang="en-US" sz="1400" dirty="0">
                <a:solidFill>
                  <a:schemeClr val="bg1"/>
                </a:solidFill>
                <a:latin typeface="+mn-lt"/>
                <a:cs typeface="Barlow"/>
              </a:rPr>
              <a:t> </a:t>
            </a:r>
            <a:r>
              <a:rPr lang="en-US" sz="1400" i="1" dirty="0" err="1">
                <a:solidFill>
                  <a:schemeClr val="bg1"/>
                </a:solidFill>
                <a:latin typeface="+mn-lt"/>
                <a:cs typeface="Barlow"/>
              </a:rPr>
              <a:t>sentem</a:t>
            </a:r>
            <a:r>
              <a:rPr lang="en-US" sz="1400" dirty="0">
                <a:solidFill>
                  <a:schemeClr val="bg1"/>
                </a:solidFill>
                <a:latin typeface="+mn-lt"/>
                <a:cs typeface="Barlow"/>
              </a:rPr>
              <a:t> que </a:t>
            </a:r>
            <a:r>
              <a:rPr lang="en-US" sz="1400" dirty="0" err="1">
                <a:solidFill>
                  <a:schemeClr val="bg1"/>
                </a:solidFill>
                <a:latin typeface="+mn-lt"/>
                <a:cs typeface="Barlow"/>
              </a:rPr>
              <a:t>deveriam</a:t>
            </a:r>
            <a:r>
              <a:rPr lang="en-US" sz="1400" dirty="0">
                <a:solidFill>
                  <a:schemeClr val="bg1"/>
                </a:solidFill>
                <a:latin typeface="+mn-lt"/>
                <a:cs typeface="Barlow"/>
              </a:rPr>
              <a:t> </a:t>
            </a:r>
            <a:r>
              <a:rPr lang="en-US" sz="1400" dirty="0" err="1">
                <a:solidFill>
                  <a:schemeClr val="bg1"/>
                </a:solidFill>
                <a:latin typeface="+mn-lt"/>
                <a:cs typeface="Barlow"/>
              </a:rPr>
              <a:t>dar</a:t>
            </a:r>
            <a:r>
              <a:rPr lang="en-US" sz="1400" dirty="0">
                <a:solidFill>
                  <a:schemeClr val="bg1"/>
                </a:solidFill>
                <a:latin typeface="+mn-lt"/>
                <a:cs typeface="Barlow"/>
              </a:rPr>
              <a:t>.</a:t>
            </a:r>
          </a:p>
          <a:p>
            <a:pPr marL="304800" marR="11430" indent="-285750" algn="l">
              <a:lnSpc>
                <a:spcPct val="100000"/>
              </a:lnSpc>
              <a:buFont typeface="Arial" panose="020B0604020202020204" pitchFamily="34" charset="0"/>
              <a:buChar char="•"/>
            </a:pPr>
            <a:endParaRPr sz="1400" dirty="0">
              <a:solidFill>
                <a:schemeClr val="bg1"/>
              </a:solidFill>
              <a:latin typeface="+mn-lt"/>
              <a:cs typeface="Barlow"/>
            </a:endParaRPr>
          </a:p>
        </p:txBody>
      </p:sp>
      <p:sp>
        <p:nvSpPr>
          <p:cNvPr id="5" name="CaixaDeTexto 9">
            <a:extLst>
              <a:ext uri="{FF2B5EF4-FFF2-40B4-BE49-F238E27FC236}">
                <a16:creationId xmlns:a16="http://schemas.microsoft.com/office/drawing/2014/main" id="{4DCB5B04-47C1-4DDF-41D9-36364CFC6015}"/>
              </a:ext>
            </a:extLst>
          </p:cNvPr>
          <p:cNvSpPr txBox="1"/>
          <p:nvPr/>
        </p:nvSpPr>
        <p:spPr>
          <a:xfrm>
            <a:off x="1932035" y="279466"/>
            <a:ext cx="3763008"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MUDANÇA DE PARADIGMA</a:t>
            </a:r>
            <a:endParaRPr lang="pt-BR" sz="2881" dirty="0">
              <a:solidFill>
                <a:schemeClr val="bg1"/>
              </a:solidFill>
              <a:latin typeface="Anton" panose="00000500000000000000" pitchFamily="2" charset="0"/>
            </a:endParaRPr>
          </a:p>
        </p:txBody>
      </p:sp>
    </p:spTree>
    <p:extLst>
      <p:ext uri="{BB962C8B-B14F-4D97-AF65-F5344CB8AC3E}">
        <p14:creationId xmlns:p14="http://schemas.microsoft.com/office/powerpoint/2010/main" val="329321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810"/>
            <a:ext cx="5852159" cy="3291840"/>
          </a:xfrm>
          <a:prstGeom prst="rect">
            <a:avLst/>
          </a:prstGeom>
        </p:spPr>
      </p:pic>
      <p:sp>
        <p:nvSpPr>
          <p:cNvPr id="3" name="CaixaDeTexto 9">
            <a:extLst>
              <a:ext uri="{FF2B5EF4-FFF2-40B4-BE49-F238E27FC236}">
                <a16:creationId xmlns:a16="http://schemas.microsoft.com/office/drawing/2014/main" id="{D67EA84F-8E42-98E6-5C34-1C576AEB3E11}"/>
              </a:ext>
            </a:extLst>
          </p:cNvPr>
          <p:cNvSpPr txBox="1"/>
          <p:nvPr/>
        </p:nvSpPr>
        <p:spPr>
          <a:xfrm>
            <a:off x="2698750" y="276225"/>
            <a:ext cx="2743200"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PARADIGM SHIFT</a:t>
            </a:r>
            <a:endParaRPr lang="pt-BR" sz="2881" dirty="0">
              <a:solidFill>
                <a:schemeClr val="bg1"/>
              </a:solidFill>
              <a:latin typeface="Anton" panose="00000500000000000000" pitchFamily="2" charset="0"/>
            </a:endParaRPr>
          </a:p>
        </p:txBody>
      </p:sp>
      <p:sp>
        <p:nvSpPr>
          <p:cNvPr id="4" name="object 3">
            <a:extLst>
              <a:ext uri="{FF2B5EF4-FFF2-40B4-BE49-F238E27FC236}">
                <a16:creationId xmlns:a16="http://schemas.microsoft.com/office/drawing/2014/main" id="{C2AF67B8-C140-8DC7-BBD4-737473279D0A}"/>
              </a:ext>
            </a:extLst>
          </p:cNvPr>
          <p:cNvSpPr txBox="1"/>
          <p:nvPr/>
        </p:nvSpPr>
        <p:spPr>
          <a:xfrm>
            <a:off x="2698750" y="1114425"/>
            <a:ext cx="2971800" cy="1736373"/>
          </a:xfrm>
          <a:prstGeom prst="rect">
            <a:avLst/>
          </a:prstGeom>
        </p:spPr>
        <p:txBody>
          <a:bodyPr vert="horz" wrap="square" lIns="0" tIns="12700" rIns="0" bIns="0" rtlCol="0">
            <a:spAutoFit/>
          </a:bodyPr>
          <a:lstStyle/>
          <a:p>
            <a:pPr marL="304800" marR="11430" indent="-285750" algn="l">
              <a:lnSpc>
                <a:spcPct val="100000"/>
              </a:lnSpc>
              <a:buFont typeface="Arial" panose="020B0604020202020204" pitchFamily="34" charset="0"/>
              <a:buChar char="•"/>
            </a:pPr>
            <a:r>
              <a:rPr lang="en-US" sz="1400" dirty="0">
                <a:solidFill>
                  <a:schemeClr val="bg1"/>
                </a:solidFill>
                <a:latin typeface="+mn-lt"/>
                <a:cs typeface="Barlow"/>
              </a:rPr>
              <a:t>“</a:t>
            </a:r>
            <a:r>
              <a:rPr lang="en-US" sz="1400" dirty="0" err="1">
                <a:solidFill>
                  <a:schemeClr val="bg1"/>
                </a:solidFill>
                <a:latin typeface="+mn-lt"/>
                <a:cs typeface="Barlow"/>
              </a:rPr>
              <a:t>Pactuantes</a:t>
            </a:r>
            <a:r>
              <a:rPr lang="en-US" sz="1400" dirty="0">
                <a:solidFill>
                  <a:schemeClr val="bg1"/>
                </a:solidFill>
                <a:latin typeface="+mn-lt"/>
                <a:cs typeface="Barlow"/>
              </a:rPr>
              <a:t>” </a:t>
            </a:r>
            <a:r>
              <a:rPr lang="en-US" sz="1400" dirty="0" err="1">
                <a:solidFill>
                  <a:schemeClr val="bg1"/>
                </a:solidFill>
                <a:latin typeface="+mn-lt"/>
                <a:cs typeface="Barlow"/>
              </a:rPr>
              <a:t>não</a:t>
            </a:r>
            <a:r>
              <a:rPr lang="en-US" sz="1400" dirty="0">
                <a:solidFill>
                  <a:schemeClr val="bg1"/>
                </a:solidFill>
                <a:latin typeface="+mn-lt"/>
                <a:cs typeface="Barlow"/>
              </a:rPr>
              <a:t> </a:t>
            </a:r>
            <a:r>
              <a:rPr lang="en-US" sz="1400" dirty="0" err="1">
                <a:solidFill>
                  <a:schemeClr val="bg1"/>
                </a:solidFill>
                <a:latin typeface="+mn-lt"/>
                <a:cs typeface="Barlow"/>
              </a:rPr>
              <a:t>mais</a:t>
            </a:r>
            <a:r>
              <a:rPr lang="en-US" sz="1400" dirty="0">
                <a:solidFill>
                  <a:schemeClr val="bg1"/>
                </a:solidFill>
                <a:latin typeface="+mn-lt"/>
                <a:cs typeface="Barlow"/>
              </a:rPr>
              <a:t> </a:t>
            </a:r>
            <a:r>
              <a:rPr lang="en-US" sz="1400" dirty="0" err="1">
                <a:solidFill>
                  <a:schemeClr val="bg1"/>
                </a:solidFill>
                <a:latin typeface="+mn-lt"/>
                <a:cs typeface="Barlow"/>
              </a:rPr>
              <a:t>anseiam</a:t>
            </a:r>
            <a:r>
              <a:rPr lang="en-US" sz="1400" dirty="0">
                <a:solidFill>
                  <a:schemeClr val="bg1"/>
                </a:solidFill>
                <a:latin typeface="+mn-lt"/>
                <a:cs typeface="Barlow"/>
              </a:rPr>
              <a:t> </a:t>
            </a:r>
            <a:r>
              <a:rPr lang="en-US" sz="1400" dirty="0" err="1">
                <a:solidFill>
                  <a:schemeClr val="bg1"/>
                </a:solidFill>
                <a:latin typeface="+mn-lt"/>
                <a:cs typeface="Barlow"/>
              </a:rPr>
              <a:t>por</a:t>
            </a:r>
            <a:r>
              <a:rPr lang="en-US" sz="1400" dirty="0">
                <a:solidFill>
                  <a:schemeClr val="bg1"/>
                </a:solidFill>
                <a:latin typeface="+mn-lt"/>
                <a:cs typeface="Barlow"/>
              </a:rPr>
              <a:t> </a:t>
            </a:r>
            <a:r>
              <a:rPr lang="en-US" sz="1400" dirty="0" err="1">
                <a:solidFill>
                  <a:schemeClr val="bg1"/>
                </a:solidFill>
                <a:latin typeface="+mn-lt"/>
                <a:cs typeface="Barlow"/>
              </a:rPr>
              <a:t>reconhecimento</a:t>
            </a:r>
            <a:r>
              <a:rPr lang="en-US" sz="1400" dirty="0">
                <a:solidFill>
                  <a:schemeClr val="bg1"/>
                </a:solidFill>
                <a:latin typeface="+mn-lt"/>
                <a:cs typeface="Barlow"/>
              </a:rPr>
              <a:t> </a:t>
            </a:r>
            <a:r>
              <a:rPr lang="en-US" sz="1400" dirty="0" err="1">
                <a:solidFill>
                  <a:schemeClr val="bg1"/>
                </a:solidFill>
                <a:latin typeface="+mn-lt"/>
                <a:cs typeface="Barlow"/>
              </a:rPr>
              <a:t>humano</a:t>
            </a:r>
            <a:r>
              <a:rPr lang="en-US" sz="1400" dirty="0">
                <a:solidFill>
                  <a:schemeClr val="bg1"/>
                </a:solidFill>
                <a:latin typeface="+mn-lt"/>
                <a:cs typeface="Barlow"/>
              </a:rPr>
              <a:t>.</a:t>
            </a:r>
          </a:p>
          <a:p>
            <a:pPr marL="304800" marR="11430" indent="-285750" algn="l">
              <a:lnSpc>
                <a:spcPct val="100000"/>
              </a:lnSpc>
              <a:buFont typeface="Arial" panose="020B0604020202020204" pitchFamily="34" charset="0"/>
              <a:buChar char="•"/>
            </a:pPr>
            <a:endParaRPr lang="en-US" sz="1400" dirty="0">
              <a:solidFill>
                <a:schemeClr val="bg1"/>
              </a:solidFill>
              <a:latin typeface="+mn-lt"/>
              <a:cs typeface="Barlow"/>
            </a:endParaRPr>
          </a:p>
          <a:p>
            <a:pPr marL="304800" marR="11430" indent="-285750" algn="l">
              <a:lnSpc>
                <a:spcPct val="100000"/>
              </a:lnSpc>
              <a:buFont typeface="Arial" panose="020B0604020202020204" pitchFamily="34" charset="0"/>
              <a:buChar char="•"/>
            </a:pPr>
            <a:r>
              <a:rPr lang="en-US" sz="1400" dirty="0">
                <a:solidFill>
                  <a:schemeClr val="bg1"/>
                </a:solidFill>
                <a:latin typeface="+mn-lt"/>
                <a:cs typeface="Barlow"/>
              </a:rPr>
              <a:t>“</a:t>
            </a:r>
            <a:r>
              <a:rPr lang="en-US" sz="1400" dirty="0" err="1">
                <a:solidFill>
                  <a:schemeClr val="bg1"/>
                </a:solidFill>
                <a:latin typeface="+mn-lt"/>
                <a:cs typeface="Barlow"/>
              </a:rPr>
              <a:t>Pactuantes”dão</a:t>
            </a:r>
            <a:r>
              <a:rPr lang="en-US" sz="1400" dirty="0">
                <a:solidFill>
                  <a:schemeClr val="bg1"/>
                </a:solidFill>
                <a:latin typeface="+mn-lt"/>
                <a:cs typeface="Barlow"/>
              </a:rPr>
              <a:t> </a:t>
            </a:r>
            <a:r>
              <a:rPr lang="en-US" sz="1400" dirty="0" err="1">
                <a:solidFill>
                  <a:schemeClr val="bg1"/>
                </a:solidFill>
                <a:latin typeface="+mn-lt"/>
                <a:cs typeface="Barlow"/>
              </a:rPr>
              <a:t>como</a:t>
            </a:r>
            <a:r>
              <a:rPr lang="en-US" sz="1400" dirty="0">
                <a:solidFill>
                  <a:schemeClr val="bg1"/>
                </a:solidFill>
                <a:latin typeface="+mn-lt"/>
                <a:cs typeface="Barlow"/>
              </a:rPr>
              <a:t> </a:t>
            </a:r>
            <a:r>
              <a:rPr lang="en-US" sz="1400" dirty="0" err="1">
                <a:solidFill>
                  <a:schemeClr val="bg1"/>
                </a:solidFill>
                <a:latin typeface="+mn-lt"/>
                <a:cs typeface="Barlow"/>
              </a:rPr>
              <a:t>uma</a:t>
            </a:r>
            <a:r>
              <a:rPr lang="en-US" sz="1400" dirty="0">
                <a:solidFill>
                  <a:schemeClr val="bg1"/>
                </a:solidFill>
                <a:latin typeface="+mn-lt"/>
                <a:cs typeface="Barlow"/>
              </a:rPr>
              <a:t> </a:t>
            </a:r>
            <a:r>
              <a:rPr lang="en-US" sz="1400" dirty="0" err="1">
                <a:solidFill>
                  <a:schemeClr val="bg1"/>
                </a:solidFill>
                <a:latin typeface="+mn-lt"/>
                <a:cs typeface="Barlow"/>
              </a:rPr>
              <a:t>resposta</a:t>
            </a:r>
            <a:r>
              <a:rPr lang="en-US" sz="1400" dirty="0">
                <a:solidFill>
                  <a:schemeClr val="bg1"/>
                </a:solidFill>
                <a:latin typeface="+mn-lt"/>
                <a:cs typeface="Barlow"/>
              </a:rPr>
              <a:t> </a:t>
            </a:r>
            <a:r>
              <a:rPr lang="en-US" sz="1400" dirty="0" err="1">
                <a:solidFill>
                  <a:schemeClr val="bg1"/>
                </a:solidFill>
                <a:latin typeface="+mn-lt"/>
                <a:cs typeface="Barlow"/>
              </a:rPr>
              <a:t>às</a:t>
            </a:r>
            <a:r>
              <a:rPr lang="en-US" sz="1400" dirty="0">
                <a:solidFill>
                  <a:schemeClr val="bg1"/>
                </a:solidFill>
                <a:latin typeface="+mn-lt"/>
                <a:cs typeface="Barlow"/>
              </a:rPr>
              <a:t> </a:t>
            </a:r>
            <a:r>
              <a:rPr lang="en-US" sz="1400" dirty="0" err="1">
                <a:solidFill>
                  <a:schemeClr val="bg1"/>
                </a:solidFill>
                <a:latin typeface="+mn-lt"/>
                <a:cs typeface="Barlow"/>
              </a:rPr>
              <a:t>bençãos</a:t>
            </a:r>
            <a:r>
              <a:rPr lang="en-US" sz="1400" dirty="0">
                <a:solidFill>
                  <a:schemeClr val="bg1"/>
                </a:solidFill>
                <a:latin typeface="+mn-lt"/>
                <a:cs typeface="Barlow"/>
              </a:rPr>
              <a:t> de Deus, e </a:t>
            </a:r>
            <a:r>
              <a:rPr lang="en-US" sz="1400" dirty="0" err="1">
                <a:solidFill>
                  <a:schemeClr val="bg1"/>
                </a:solidFill>
                <a:latin typeface="+mn-lt"/>
                <a:cs typeface="Barlow"/>
              </a:rPr>
              <a:t>não</a:t>
            </a:r>
            <a:r>
              <a:rPr lang="en-US" sz="1400" dirty="0">
                <a:solidFill>
                  <a:schemeClr val="bg1"/>
                </a:solidFill>
                <a:latin typeface="+mn-lt"/>
                <a:cs typeface="Barlow"/>
              </a:rPr>
              <a:t> </a:t>
            </a:r>
            <a:r>
              <a:rPr lang="en-US" sz="1400" dirty="0" err="1">
                <a:solidFill>
                  <a:schemeClr val="bg1"/>
                </a:solidFill>
                <a:latin typeface="+mn-lt"/>
                <a:cs typeface="Barlow"/>
              </a:rPr>
              <a:t>em</a:t>
            </a:r>
            <a:r>
              <a:rPr lang="en-US" sz="1400" dirty="0">
                <a:solidFill>
                  <a:schemeClr val="bg1"/>
                </a:solidFill>
                <a:latin typeface="+mn-lt"/>
                <a:cs typeface="Barlow"/>
              </a:rPr>
              <a:t> </a:t>
            </a:r>
            <a:r>
              <a:rPr lang="en-US" sz="1400" dirty="0" err="1">
                <a:solidFill>
                  <a:schemeClr val="bg1"/>
                </a:solidFill>
                <a:latin typeface="+mn-lt"/>
                <a:cs typeface="Barlow"/>
              </a:rPr>
              <a:t>expectativa</a:t>
            </a:r>
            <a:r>
              <a:rPr lang="en-US" sz="1400" dirty="0">
                <a:solidFill>
                  <a:schemeClr val="bg1"/>
                </a:solidFill>
                <a:latin typeface="+mn-lt"/>
                <a:cs typeface="Barlow"/>
              </a:rPr>
              <a:t> das </a:t>
            </a:r>
            <a:r>
              <a:rPr lang="en-US" sz="1400" dirty="0" err="1">
                <a:solidFill>
                  <a:schemeClr val="bg1"/>
                </a:solidFill>
                <a:latin typeface="+mn-lt"/>
                <a:cs typeface="Barlow"/>
              </a:rPr>
              <a:t>bênçãos</a:t>
            </a:r>
            <a:r>
              <a:rPr lang="en-US" sz="1400" dirty="0">
                <a:solidFill>
                  <a:schemeClr val="bg1"/>
                </a:solidFill>
                <a:latin typeface="+mn-lt"/>
                <a:cs typeface="Barlow"/>
              </a:rPr>
              <a:t>.</a:t>
            </a:r>
          </a:p>
          <a:p>
            <a:pPr marL="304800" marR="11430" indent="-285750" algn="l">
              <a:lnSpc>
                <a:spcPct val="100000"/>
              </a:lnSpc>
              <a:buFont typeface="Arial" panose="020B0604020202020204" pitchFamily="34" charset="0"/>
              <a:buChar char="•"/>
            </a:pPr>
            <a:endParaRPr lang="en-US" sz="1400" dirty="0">
              <a:solidFill>
                <a:schemeClr val="bg1"/>
              </a:solidFill>
              <a:latin typeface="+mn-lt"/>
              <a:cs typeface="Barlow"/>
            </a:endParaRPr>
          </a:p>
          <a:p>
            <a:pPr marL="304800" marR="11430" indent="-285750" algn="l">
              <a:lnSpc>
                <a:spcPct val="100000"/>
              </a:lnSpc>
              <a:buFont typeface="Arial" panose="020B0604020202020204" pitchFamily="34" charset="0"/>
              <a:buChar char="•"/>
            </a:pPr>
            <a:endParaRPr sz="1400" dirty="0">
              <a:solidFill>
                <a:schemeClr val="bg1"/>
              </a:solidFill>
              <a:latin typeface="+mn-lt"/>
              <a:cs typeface="Barlow"/>
            </a:endParaRPr>
          </a:p>
        </p:txBody>
      </p:sp>
    </p:spTree>
    <p:extLst>
      <p:ext uri="{BB962C8B-B14F-4D97-AF65-F5344CB8AC3E}">
        <p14:creationId xmlns:p14="http://schemas.microsoft.com/office/powerpoint/2010/main" val="243832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D9027DE5-0938-8714-B402-3B2597C085C0}"/>
              </a:ext>
            </a:extLst>
          </p:cNvPr>
          <p:cNvSpPr txBox="1"/>
          <p:nvPr/>
        </p:nvSpPr>
        <p:spPr>
          <a:xfrm>
            <a:off x="260350" y="352425"/>
            <a:ext cx="2971800"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COMO SABER…?</a:t>
            </a:r>
            <a:endParaRPr lang="pt-BR" sz="2881" dirty="0">
              <a:solidFill>
                <a:schemeClr val="bg1"/>
              </a:solidFill>
              <a:latin typeface="Anton" panose="00000500000000000000" pitchFamily="2" charset="0"/>
            </a:endParaRPr>
          </a:p>
        </p:txBody>
      </p:sp>
      <p:sp>
        <p:nvSpPr>
          <p:cNvPr id="5" name="object 3">
            <a:extLst>
              <a:ext uri="{FF2B5EF4-FFF2-40B4-BE49-F238E27FC236}">
                <a16:creationId xmlns:a16="http://schemas.microsoft.com/office/drawing/2014/main" id="{7F718C3B-F866-A29A-390B-F58E7D2F21E8}"/>
              </a:ext>
            </a:extLst>
          </p:cNvPr>
          <p:cNvSpPr txBox="1"/>
          <p:nvPr/>
        </p:nvSpPr>
        <p:spPr>
          <a:xfrm>
            <a:off x="222250" y="1655445"/>
            <a:ext cx="3048000" cy="1305486"/>
          </a:xfrm>
          <a:prstGeom prst="rect">
            <a:avLst/>
          </a:prstGeom>
        </p:spPr>
        <p:txBody>
          <a:bodyPr vert="horz" wrap="square" lIns="0" tIns="12700" rIns="0" bIns="0" rtlCol="0">
            <a:spAutoFit/>
          </a:bodyPr>
          <a:lstStyle/>
          <a:p>
            <a:pPr marL="19050" marR="11430" algn="l">
              <a:lnSpc>
                <a:spcPct val="100000"/>
              </a:lnSpc>
            </a:pPr>
            <a:r>
              <a:rPr lang="en-US" sz="1400" dirty="0">
                <a:solidFill>
                  <a:schemeClr val="bg1"/>
                </a:solidFill>
                <a:latin typeface="+mn-lt"/>
                <a:cs typeface="Barlow"/>
              </a:rPr>
              <a:t>Se </a:t>
            </a:r>
            <a:r>
              <a:rPr lang="en-US" sz="1400" dirty="0" err="1">
                <a:solidFill>
                  <a:schemeClr val="bg1"/>
                </a:solidFill>
                <a:latin typeface="+mn-lt"/>
                <a:cs typeface="Barlow"/>
              </a:rPr>
              <a:t>estamos</a:t>
            </a:r>
            <a:r>
              <a:rPr lang="en-US" sz="1400" dirty="0">
                <a:solidFill>
                  <a:schemeClr val="bg1"/>
                </a:solidFill>
                <a:latin typeface="+mn-lt"/>
                <a:cs typeface="Barlow"/>
              </a:rPr>
              <a:t> </a:t>
            </a:r>
            <a:r>
              <a:rPr lang="en-US" sz="1400" dirty="0" err="1">
                <a:solidFill>
                  <a:schemeClr val="bg1"/>
                </a:solidFill>
                <a:latin typeface="+mn-lt"/>
                <a:cs typeface="Barlow"/>
              </a:rPr>
              <a:t>tendo</a:t>
            </a:r>
            <a:r>
              <a:rPr lang="en-US" sz="1400" dirty="0">
                <a:solidFill>
                  <a:schemeClr val="bg1"/>
                </a:solidFill>
                <a:latin typeface="+mn-lt"/>
                <a:cs typeface="Barlow"/>
              </a:rPr>
              <a:t> </a:t>
            </a:r>
            <a:r>
              <a:rPr lang="en-US" sz="1400" dirty="0" err="1">
                <a:solidFill>
                  <a:schemeClr val="bg1"/>
                </a:solidFill>
                <a:latin typeface="+mn-lt"/>
                <a:cs typeface="Barlow"/>
              </a:rPr>
              <a:t>sucesso</a:t>
            </a:r>
            <a:r>
              <a:rPr lang="en-US" sz="1400" dirty="0">
                <a:solidFill>
                  <a:schemeClr val="bg1"/>
                </a:solidFill>
                <a:latin typeface="+mn-lt"/>
                <a:cs typeface="Barlow"/>
              </a:rPr>
              <a:t> </a:t>
            </a:r>
            <a:r>
              <a:rPr lang="en-US" sz="1400" dirty="0" err="1">
                <a:solidFill>
                  <a:schemeClr val="bg1"/>
                </a:solidFill>
                <a:latin typeface="+mn-lt"/>
                <a:cs typeface="Barlow"/>
              </a:rPr>
              <a:t>em</a:t>
            </a:r>
            <a:r>
              <a:rPr lang="en-US" sz="1400" dirty="0">
                <a:solidFill>
                  <a:schemeClr val="bg1"/>
                </a:solidFill>
                <a:latin typeface="+mn-lt"/>
                <a:cs typeface="Barlow"/>
              </a:rPr>
              <a:t> </a:t>
            </a:r>
            <a:r>
              <a:rPr lang="en-US" sz="1400" dirty="0" err="1">
                <a:solidFill>
                  <a:schemeClr val="tx2">
                    <a:lumMod val="60000"/>
                    <a:lumOff val="40000"/>
                  </a:schemeClr>
                </a:solidFill>
                <a:latin typeface="+mn-lt"/>
                <a:cs typeface="Barlow"/>
              </a:rPr>
              <a:t>convidar</a:t>
            </a:r>
            <a:r>
              <a:rPr lang="en-US" sz="1400" dirty="0">
                <a:solidFill>
                  <a:schemeClr val="tx2">
                    <a:lumMod val="60000"/>
                    <a:lumOff val="40000"/>
                  </a:schemeClr>
                </a:solidFill>
                <a:latin typeface="+mn-lt"/>
                <a:cs typeface="Barlow"/>
              </a:rPr>
              <a:t> </a:t>
            </a:r>
            <a:r>
              <a:rPr lang="en-US" sz="1400" dirty="0" err="1">
                <a:solidFill>
                  <a:schemeClr val="tx2">
                    <a:lumMod val="60000"/>
                    <a:lumOff val="40000"/>
                  </a:schemeClr>
                </a:solidFill>
                <a:latin typeface="+mn-lt"/>
                <a:cs typeface="Barlow"/>
              </a:rPr>
              <a:t>pessoas</a:t>
            </a:r>
            <a:r>
              <a:rPr lang="en-US" sz="1400" dirty="0">
                <a:solidFill>
                  <a:schemeClr val="tx2">
                    <a:lumMod val="60000"/>
                    <a:lumOff val="40000"/>
                  </a:schemeClr>
                </a:solidFill>
                <a:latin typeface="+mn-lt"/>
                <a:cs typeface="Barlow"/>
              </a:rPr>
              <a:t> a </a:t>
            </a:r>
            <a:r>
              <a:rPr lang="en-US" sz="1400" dirty="0" err="1">
                <a:solidFill>
                  <a:schemeClr val="tx2">
                    <a:lumMod val="60000"/>
                    <a:lumOff val="40000"/>
                  </a:schemeClr>
                </a:solidFill>
                <a:latin typeface="+mn-lt"/>
                <a:cs typeface="Barlow"/>
              </a:rPr>
              <a:t>confiar</a:t>
            </a:r>
            <a:r>
              <a:rPr lang="en-US" sz="1400" dirty="0">
                <a:solidFill>
                  <a:schemeClr val="tx2">
                    <a:lumMod val="60000"/>
                    <a:lumOff val="40000"/>
                  </a:schemeClr>
                </a:solidFill>
                <a:latin typeface="+mn-lt"/>
                <a:cs typeface="Barlow"/>
              </a:rPr>
              <a:t> </a:t>
            </a:r>
            <a:r>
              <a:rPr lang="en-US" sz="1400" dirty="0" err="1">
                <a:solidFill>
                  <a:schemeClr val="tx2">
                    <a:lumMod val="60000"/>
                    <a:lumOff val="40000"/>
                  </a:schemeClr>
                </a:solidFill>
                <a:latin typeface="+mn-lt"/>
                <a:cs typeface="Barlow"/>
              </a:rPr>
              <a:t>em</a:t>
            </a:r>
            <a:r>
              <a:rPr lang="en-US" sz="1400" dirty="0">
                <a:solidFill>
                  <a:schemeClr val="tx2">
                    <a:lumMod val="60000"/>
                    <a:lumOff val="40000"/>
                  </a:schemeClr>
                </a:solidFill>
                <a:latin typeface="+mn-lt"/>
                <a:cs typeface="Barlow"/>
              </a:rPr>
              <a:t> Deus </a:t>
            </a:r>
            <a:r>
              <a:rPr lang="en-US" sz="1400" dirty="0" err="1">
                <a:solidFill>
                  <a:schemeClr val="tx2">
                    <a:lumMod val="60000"/>
                    <a:lumOff val="40000"/>
                  </a:schemeClr>
                </a:solidFill>
                <a:latin typeface="+mn-lt"/>
                <a:cs typeface="Barlow"/>
              </a:rPr>
              <a:t>como</a:t>
            </a:r>
            <a:r>
              <a:rPr lang="en-US" sz="1400" dirty="0">
                <a:solidFill>
                  <a:schemeClr val="tx2">
                    <a:lumMod val="60000"/>
                    <a:lumOff val="40000"/>
                  </a:schemeClr>
                </a:solidFill>
                <a:latin typeface="+mn-lt"/>
                <a:cs typeface="Barlow"/>
              </a:rPr>
              <a:t> </a:t>
            </a:r>
            <a:r>
              <a:rPr lang="en-US" sz="1400" dirty="0" err="1">
                <a:solidFill>
                  <a:schemeClr val="tx2">
                    <a:lumMod val="60000"/>
                    <a:lumOff val="40000"/>
                  </a:schemeClr>
                </a:solidFill>
                <a:latin typeface="+mn-lt"/>
                <a:cs typeface="Barlow"/>
              </a:rPr>
              <a:t>Proprietário</a:t>
            </a:r>
            <a:r>
              <a:rPr lang="en-US" sz="1400" dirty="0">
                <a:solidFill>
                  <a:schemeClr val="tx2">
                    <a:lumMod val="60000"/>
                    <a:lumOff val="40000"/>
                  </a:schemeClr>
                </a:solidFill>
                <a:latin typeface="+mn-lt"/>
                <a:cs typeface="Barlow"/>
              </a:rPr>
              <a:t> e </a:t>
            </a:r>
            <a:r>
              <a:rPr lang="en-US" sz="1400" dirty="0" err="1">
                <a:solidFill>
                  <a:schemeClr val="tx2">
                    <a:lumMod val="60000"/>
                    <a:lumOff val="40000"/>
                  </a:schemeClr>
                </a:solidFill>
                <a:latin typeface="+mn-lt"/>
                <a:cs typeface="Barlow"/>
              </a:rPr>
              <a:t>Provedor</a:t>
            </a:r>
            <a:r>
              <a:rPr lang="en-US" sz="1400" dirty="0">
                <a:solidFill>
                  <a:schemeClr val="tx2">
                    <a:lumMod val="60000"/>
                    <a:lumOff val="40000"/>
                  </a:schemeClr>
                </a:solidFill>
                <a:latin typeface="+mn-lt"/>
                <a:cs typeface="Barlow"/>
              </a:rPr>
              <a:t>, e a </a:t>
            </a:r>
            <a:r>
              <a:rPr lang="en-US" sz="1400" dirty="0" err="1">
                <a:solidFill>
                  <a:schemeClr val="tx2">
                    <a:lumMod val="60000"/>
                    <a:lumOff val="40000"/>
                  </a:schemeClr>
                </a:solidFill>
                <a:latin typeface="+mn-lt"/>
                <a:cs typeface="Barlow"/>
              </a:rPr>
              <a:t>entrar</a:t>
            </a:r>
            <a:r>
              <a:rPr lang="en-US" sz="1400" dirty="0">
                <a:solidFill>
                  <a:schemeClr val="tx2">
                    <a:lumMod val="60000"/>
                    <a:lumOff val="40000"/>
                  </a:schemeClr>
                </a:solidFill>
                <a:latin typeface="+mn-lt"/>
                <a:cs typeface="Barlow"/>
              </a:rPr>
              <a:t> </a:t>
            </a:r>
            <a:r>
              <a:rPr lang="en-US" sz="1400" dirty="0" err="1">
                <a:solidFill>
                  <a:schemeClr val="tx2">
                    <a:lumMod val="60000"/>
                    <a:lumOff val="40000"/>
                  </a:schemeClr>
                </a:solidFill>
                <a:latin typeface="+mn-lt"/>
                <a:cs typeface="Barlow"/>
              </a:rPr>
              <a:t>em</a:t>
            </a:r>
            <a:r>
              <a:rPr lang="en-US" sz="1400" dirty="0">
                <a:solidFill>
                  <a:schemeClr val="tx2">
                    <a:lumMod val="60000"/>
                    <a:lumOff val="40000"/>
                  </a:schemeClr>
                </a:solidFill>
                <a:latin typeface="+mn-lt"/>
                <a:cs typeface="Barlow"/>
              </a:rPr>
              <a:t> </a:t>
            </a:r>
            <a:r>
              <a:rPr lang="en-US" sz="1400" dirty="0" err="1">
                <a:solidFill>
                  <a:schemeClr val="tx2">
                    <a:lumMod val="60000"/>
                    <a:lumOff val="40000"/>
                  </a:schemeClr>
                </a:solidFill>
                <a:latin typeface="+mn-lt"/>
                <a:cs typeface="Barlow"/>
              </a:rPr>
              <a:t>socidade</a:t>
            </a:r>
            <a:r>
              <a:rPr lang="en-US" sz="1400" dirty="0">
                <a:solidFill>
                  <a:schemeClr val="tx2">
                    <a:lumMod val="60000"/>
                    <a:lumOff val="40000"/>
                  </a:schemeClr>
                </a:solidFill>
                <a:latin typeface="+mn-lt"/>
                <a:cs typeface="Barlow"/>
              </a:rPr>
              <a:t> com </a:t>
            </a:r>
            <a:r>
              <a:rPr lang="en-US" sz="1400" dirty="0" err="1">
                <a:solidFill>
                  <a:schemeClr val="tx2">
                    <a:lumMod val="60000"/>
                    <a:lumOff val="40000"/>
                  </a:schemeClr>
                </a:solidFill>
                <a:latin typeface="+mn-lt"/>
                <a:cs typeface="Barlow"/>
              </a:rPr>
              <a:t>Ele</a:t>
            </a:r>
            <a:r>
              <a:rPr lang="en-US" sz="1400" dirty="0">
                <a:solidFill>
                  <a:schemeClr val="tx2">
                    <a:lumMod val="60000"/>
                    <a:lumOff val="40000"/>
                  </a:schemeClr>
                </a:solidFill>
                <a:latin typeface="+mn-lt"/>
                <a:cs typeface="Barlow"/>
              </a:rPr>
              <a:t> </a:t>
            </a:r>
            <a:r>
              <a:rPr lang="en-US" sz="1400" dirty="0" err="1">
                <a:solidFill>
                  <a:schemeClr val="tx2">
                    <a:lumMod val="60000"/>
                    <a:lumOff val="40000"/>
                  </a:schemeClr>
                </a:solidFill>
                <a:latin typeface="+mn-lt"/>
                <a:cs typeface="Barlow"/>
              </a:rPr>
              <a:t>em</a:t>
            </a:r>
            <a:r>
              <a:rPr lang="en-US" sz="1400" dirty="0">
                <a:solidFill>
                  <a:schemeClr val="tx2">
                    <a:lumMod val="60000"/>
                    <a:lumOff val="40000"/>
                  </a:schemeClr>
                </a:solidFill>
                <a:latin typeface="+mn-lt"/>
                <a:cs typeface="Barlow"/>
              </a:rPr>
              <a:t> </a:t>
            </a:r>
            <a:r>
              <a:rPr lang="en-US" sz="1400" dirty="0" err="1">
                <a:solidFill>
                  <a:schemeClr val="tx2">
                    <a:lumMod val="60000"/>
                    <a:lumOff val="40000"/>
                  </a:schemeClr>
                </a:solidFill>
                <a:latin typeface="+mn-lt"/>
                <a:cs typeface="Barlow"/>
              </a:rPr>
              <a:t>Sua</a:t>
            </a:r>
            <a:r>
              <a:rPr lang="en-US" sz="1400" dirty="0">
                <a:solidFill>
                  <a:schemeClr val="tx2">
                    <a:lumMod val="60000"/>
                    <a:lumOff val="40000"/>
                  </a:schemeClr>
                </a:solidFill>
                <a:latin typeface="+mn-lt"/>
                <a:cs typeface="Barlow"/>
              </a:rPr>
              <a:t> </a:t>
            </a:r>
            <a:r>
              <a:rPr lang="en-US" sz="1400" dirty="0" err="1">
                <a:solidFill>
                  <a:schemeClr val="tx2">
                    <a:lumMod val="60000"/>
                    <a:lumOff val="40000"/>
                  </a:schemeClr>
                </a:solidFill>
                <a:latin typeface="+mn-lt"/>
                <a:cs typeface="Barlow"/>
              </a:rPr>
              <a:t>missão</a:t>
            </a:r>
            <a:r>
              <a:rPr lang="en-US" sz="1400" dirty="0">
                <a:solidFill>
                  <a:schemeClr val="tx2">
                    <a:lumMod val="60000"/>
                    <a:lumOff val="40000"/>
                  </a:schemeClr>
                </a:solidFill>
                <a:latin typeface="+mn-lt"/>
                <a:cs typeface="Barlow"/>
              </a:rPr>
              <a:t> final </a:t>
            </a:r>
            <a:r>
              <a:rPr lang="en-US" sz="1400" dirty="0" err="1">
                <a:solidFill>
                  <a:schemeClr val="tx2">
                    <a:lumMod val="60000"/>
                    <a:lumOff val="40000"/>
                  </a:schemeClr>
                </a:solidFill>
                <a:latin typeface="+mn-lt"/>
                <a:cs typeface="Barlow"/>
              </a:rPr>
              <a:t>através</a:t>
            </a:r>
            <a:r>
              <a:rPr lang="en-US" sz="1400" dirty="0">
                <a:solidFill>
                  <a:schemeClr val="tx2">
                    <a:lumMod val="60000"/>
                    <a:lumOff val="40000"/>
                  </a:schemeClr>
                </a:solidFill>
                <a:latin typeface="+mn-lt"/>
                <a:cs typeface="Barlow"/>
              </a:rPr>
              <a:t> da </a:t>
            </a:r>
            <a:r>
              <a:rPr lang="en-US" sz="1400" dirty="0" err="1">
                <a:solidFill>
                  <a:schemeClr val="tx2">
                    <a:lumMod val="60000"/>
                    <a:lumOff val="40000"/>
                  </a:schemeClr>
                </a:solidFill>
                <a:latin typeface="+mn-lt"/>
                <a:cs typeface="Barlow"/>
              </a:rPr>
              <a:t>dadivosidade</a:t>
            </a:r>
            <a:r>
              <a:rPr lang="en-US" sz="1400" dirty="0">
                <a:solidFill>
                  <a:schemeClr val="tx2">
                    <a:lumMod val="60000"/>
                    <a:lumOff val="40000"/>
                  </a:schemeClr>
                </a:solidFill>
                <a:latin typeface="+mn-lt"/>
                <a:cs typeface="Barlow"/>
              </a:rPr>
              <a:t> regular e </a:t>
            </a:r>
            <a:r>
              <a:rPr lang="en-US" sz="1400" dirty="0" err="1">
                <a:solidFill>
                  <a:schemeClr val="tx2">
                    <a:lumMod val="60000"/>
                    <a:lumOff val="40000"/>
                  </a:schemeClr>
                </a:solidFill>
                <a:latin typeface="+mn-lt"/>
                <a:cs typeface="Barlow"/>
              </a:rPr>
              <a:t>sistemática</a:t>
            </a:r>
            <a:r>
              <a:rPr lang="en-US" sz="1400" dirty="0">
                <a:solidFill>
                  <a:schemeClr val="bg1"/>
                </a:solidFill>
                <a:latin typeface="+mn-lt"/>
                <a:cs typeface="Barlow"/>
              </a:rPr>
              <a:t>?</a:t>
            </a:r>
            <a:endParaRPr sz="1400" dirty="0">
              <a:solidFill>
                <a:schemeClr val="bg1"/>
              </a:solidFill>
              <a:latin typeface="+mn-lt"/>
              <a:cs typeface="Barlow"/>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D9027DE5-0938-8714-B402-3B2597C085C0}"/>
              </a:ext>
            </a:extLst>
          </p:cNvPr>
          <p:cNvSpPr txBox="1"/>
          <p:nvPr/>
        </p:nvSpPr>
        <p:spPr>
          <a:xfrm>
            <a:off x="260350" y="352425"/>
            <a:ext cx="2971800"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COMO SABER…?</a:t>
            </a:r>
            <a:endParaRPr lang="pt-BR" sz="2881" dirty="0">
              <a:solidFill>
                <a:schemeClr val="bg1"/>
              </a:solidFill>
              <a:latin typeface="Anton" panose="00000500000000000000" pitchFamily="2" charset="0"/>
            </a:endParaRPr>
          </a:p>
        </p:txBody>
      </p:sp>
      <p:sp>
        <p:nvSpPr>
          <p:cNvPr id="5" name="object 3">
            <a:extLst>
              <a:ext uri="{FF2B5EF4-FFF2-40B4-BE49-F238E27FC236}">
                <a16:creationId xmlns:a16="http://schemas.microsoft.com/office/drawing/2014/main" id="{7F718C3B-F866-A29A-390B-F58E7D2F21E8}"/>
              </a:ext>
            </a:extLst>
          </p:cNvPr>
          <p:cNvSpPr txBox="1"/>
          <p:nvPr/>
        </p:nvSpPr>
        <p:spPr>
          <a:xfrm>
            <a:off x="107950" y="1114054"/>
            <a:ext cx="3505200" cy="2167260"/>
          </a:xfrm>
          <a:prstGeom prst="rect">
            <a:avLst/>
          </a:prstGeom>
        </p:spPr>
        <p:txBody>
          <a:bodyPr vert="horz" wrap="square" lIns="0" tIns="12700" rIns="0" bIns="0" rtlCol="0">
            <a:spAutoFit/>
          </a:bodyPr>
          <a:lstStyle/>
          <a:p>
            <a:pPr marL="304800" marR="11430" indent="-285750" algn="l">
              <a:lnSpc>
                <a:spcPct val="100000"/>
              </a:lnSpc>
              <a:buFont typeface="Arial" panose="020B0604020202020204" pitchFamily="34" charset="0"/>
              <a:buChar char="•"/>
            </a:pPr>
            <a:r>
              <a:rPr lang="en-US" sz="1400" dirty="0" err="1">
                <a:solidFill>
                  <a:schemeClr val="bg1"/>
                </a:solidFill>
                <a:latin typeface="+mn-lt"/>
                <a:cs typeface="Barlow"/>
              </a:rPr>
              <a:t>Será</a:t>
            </a:r>
            <a:r>
              <a:rPr lang="en-US" sz="1400" dirty="0">
                <a:solidFill>
                  <a:schemeClr val="bg1"/>
                </a:solidFill>
                <a:latin typeface="+mn-lt"/>
                <a:cs typeface="Barlow"/>
              </a:rPr>
              <a:t> que o </a:t>
            </a:r>
            <a:r>
              <a:rPr lang="en-US" sz="1400" dirty="0" err="1">
                <a:solidFill>
                  <a:schemeClr val="bg1"/>
                </a:solidFill>
                <a:latin typeface="+mn-lt"/>
                <a:cs typeface="Barlow"/>
              </a:rPr>
              <a:t>aumento</a:t>
            </a:r>
            <a:r>
              <a:rPr lang="en-US" sz="1400" dirty="0">
                <a:solidFill>
                  <a:schemeClr val="bg1"/>
                </a:solidFill>
                <a:latin typeface="+mn-lt"/>
                <a:cs typeface="Barlow"/>
              </a:rPr>
              <a:t> da entrada de </a:t>
            </a:r>
            <a:r>
              <a:rPr lang="en-US" sz="1400" dirty="0" err="1">
                <a:solidFill>
                  <a:schemeClr val="bg1"/>
                </a:solidFill>
                <a:latin typeface="+mn-lt"/>
                <a:cs typeface="Barlow"/>
              </a:rPr>
              <a:t>dízimos</a:t>
            </a:r>
            <a:r>
              <a:rPr lang="en-US" sz="1400" dirty="0">
                <a:solidFill>
                  <a:schemeClr val="bg1"/>
                </a:solidFill>
                <a:latin typeface="+mn-lt"/>
                <a:cs typeface="Barlow"/>
              </a:rPr>
              <a:t> e </a:t>
            </a:r>
            <a:r>
              <a:rPr lang="en-US" sz="1400" dirty="0" err="1">
                <a:solidFill>
                  <a:schemeClr val="bg1"/>
                </a:solidFill>
                <a:latin typeface="+mn-lt"/>
                <a:cs typeface="Barlow"/>
              </a:rPr>
              <a:t>ofertas</a:t>
            </a:r>
            <a:r>
              <a:rPr lang="en-US" sz="1400" dirty="0">
                <a:solidFill>
                  <a:schemeClr val="bg1"/>
                </a:solidFill>
                <a:latin typeface="+mn-lt"/>
                <a:cs typeface="Barlow"/>
              </a:rPr>
              <a:t> </a:t>
            </a:r>
            <a:r>
              <a:rPr lang="en-US" sz="1400" dirty="0" err="1">
                <a:solidFill>
                  <a:schemeClr val="bg1"/>
                </a:solidFill>
                <a:latin typeface="+mn-lt"/>
                <a:cs typeface="Barlow"/>
              </a:rPr>
              <a:t>pode</a:t>
            </a:r>
            <a:r>
              <a:rPr lang="en-US" sz="1400" dirty="0">
                <a:solidFill>
                  <a:schemeClr val="bg1"/>
                </a:solidFill>
                <a:latin typeface="+mn-lt"/>
                <a:cs typeface="Barlow"/>
              </a:rPr>
              <a:t> ser </a:t>
            </a:r>
            <a:r>
              <a:rPr lang="en-US" sz="1400" dirty="0" err="1">
                <a:solidFill>
                  <a:schemeClr val="bg1"/>
                </a:solidFill>
                <a:latin typeface="+mn-lt"/>
                <a:cs typeface="Barlow"/>
              </a:rPr>
              <a:t>considerado</a:t>
            </a:r>
            <a:r>
              <a:rPr lang="en-US" sz="1400" dirty="0">
                <a:solidFill>
                  <a:schemeClr val="bg1"/>
                </a:solidFill>
                <a:latin typeface="+mn-lt"/>
                <a:cs typeface="Barlow"/>
              </a:rPr>
              <a:t> um </a:t>
            </a:r>
            <a:r>
              <a:rPr lang="en-US" sz="1400" dirty="0" err="1">
                <a:solidFill>
                  <a:schemeClr val="bg1"/>
                </a:solidFill>
                <a:latin typeface="+mn-lt"/>
                <a:cs typeface="Barlow"/>
              </a:rPr>
              <a:t>indicador</a:t>
            </a:r>
            <a:r>
              <a:rPr lang="en-US" sz="1400" dirty="0">
                <a:solidFill>
                  <a:schemeClr val="bg1"/>
                </a:solidFill>
                <a:latin typeface="+mn-lt"/>
                <a:cs typeface="Barlow"/>
              </a:rPr>
              <a:t> </a:t>
            </a:r>
            <a:r>
              <a:rPr lang="en-US" sz="1400" dirty="0" err="1">
                <a:solidFill>
                  <a:schemeClr val="bg1"/>
                </a:solidFill>
                <a:latin typeface="+mn-lt"/>
                <a:cs typeface="Barlow"/>
              </a:rPr>
              <a:t>seguro</a:t>
            </a:r>
            <a:r>
              <a:rPr lang="en-US" sz="1400" dirty="0">
                <a:solidFill>
                  <a:schemeClr val="bg1"/>
                </a:solidFill>
                <a:latin typeface="+mn-lt"/>
                <a:cs typeface="Barlow"/>
              </a:rPr>
              <a:t> de que </a:t>
            </a:r>
            <a:r>
              <a:rPr lang="en-US" sz="1400" dirty="0" err="1">
                <a:solidFill>
                  <a:schemeClr val="bg1"/>
                </a:solidFill>
                <a:latin typeface="+mn-lt"/>
                <a:cs typeface="Barlow"/>
              </a:rPr>
              <a:t>está</a:t>
            </a:r>
            <a:r>
              <a:rPr lang="en-US" sz="1400" dirty="0">
                <a:solidFill>
                  <a:schemeClr val="bg1"/>
                </a:solidFill>
                <a:latin typeface="+mn-lt"/>
                <a:cs typeface="Barlow"/>
              </a:rPr>
              <a:t> </a:t>
            </a:r>
            <a:r>
              <a:rPr lang="en-US" sz="1400" dirty="0" err="1">
                <a:solidFill>
                  <a:schemeClr val="bg1"/>
                </a:solidFill>
                <a:latin typeface="+mn-lt"/>
                <a:cs typeface="Barlow"/>
              </a:rPr>
              <a:t>havendo</a:t>
            </a:r>
            <a:r>
              <a:rPr lang="en-US" sz="1400" dirty="0">
                <a:solidFill>
                  <a:schemeClr val="bg1"/>
                </a:solidFill>
                <a:latin typeface="+mn-lt"/>
                <a:cs typeface="Barlow"/>
              </a:rPr>
              <a:t> um </a:t>
            </a:r>
            <a:r>
              <a:rPr lang="en-US" sz="1400" dirty="0" err="1">
                <a:solidFill>
                  <a:schemeClr val="bg1"/>
                </a:solidFill>
                <a:latin typeface="+mn-lt"/>
                <a:cs typeface="Barlow"/>
              </a:rPr>
              <a:t>crescimento</a:t>
            </a:r>
            <a:r>
              <a:rPr lang="en-US" sz="1400" dirty="0">
                <a:solidFill>
                  <a:schemeClr val="bg1"/>
                </a:solidFill>
                <a:latin typeface="+mn-lt"/>
                <a:cs typeface="Barlow"/>
              </a:rPr>
              <a:t> </a:t>
            </a:r>
            <a:r>
              <a:rPr lang="en-US" sz="1400" dirty="0" err="1">
                <a:solidFill>
                  <a:schemeClr val="bg1"/>
                </a:solidFill>
                <a:latin typeface="+mn-lt"/>
                <a:cs typeface="Barlow"/>
              </a:rPr>
              <a:t>na</a:t>
            </a:r>
            <a:r>
              <a:rPr lang="en-US" sz="1400" dirty="0">
                <a:solidFill>
                  <a:schemeClr val="bg1"/>
                </a:solidFill>
                <a:latin typeface="+mn-lt"/>
                <a:cs typeface="Barlow"/>
              </a:rPr>
              <a:t> </a:t>
            </a:r>
            <a:r>
              <a:rPr lang="en-US" sz="1400" dirty="0" err="1">
                <a:solidFill>
                  <a:schemeClr val="bg1"/>
                </a:solidFill>
                <a:latin typeface="+mn-lt"/>
                <a:cs typeface="Barlow"/>
              </a:rPr>
              <a:t>confiança</a:t>
            </a:r>
            <a:r>
              <a:rPr lang="en-US" sz="1400" dirty="0">
                <a:solidFill>
                  <a:schemeClr val="bg1"/>
                </a:solidFill>
                <a:latin typeface="+mn-lt"/>
                <a:cs typeface="Barlow"/>
              </a:rPr>
              <a:t> </a:t>
            </a:r>
            <a:r>
              <a:rPr lang="en-US" sz="1400" dirty="0" err="1">
                <a:solidFill>
                  <a:schemeClr val="bg1"/>
                </a:solidFill>
                <a:latin typeface="+mn-lt"/>
                <a:cs typeface="Barlow"/>
              </a:rPr>
              <a:t>em</a:t>
            </a:r>
            <a:r>
              <a:rPr lang="en-US" sz="1400" dirty="0">
                <a:solidFill>
                  <a:schemeClr val="bg1"/>
                </a:solidFill>
                <a:latin typeface="+mn-lt"/>
                <a:cs typeface="Barlow"/>
              </a:rPr>
              <a:t> Deus </a:t>
            </a:r>
            <a:r>
              <a:rPr lang="en-US" sz="1400" dirty="0" err="1">
                <a:solidFill>
                  <a:schemeClr val="bg1"/>
                </a:solidFill>
                <a:latin typeface="+mn-lt"/>
                <a:cs typeface="Barlow"/>
              </a:rPr>
              <a:t>por</a:t>
            </a:r>
            <a:r>
              <a:rPr lang="en-US" sz="1400" dirty="0">
                <a:solidFill>
                  <a:schemeClr val="bg1"/>
                </a:solidFill>
                <a:latin typeface="+mn-lt"/>
                <a:cs typeface="Barlow"/>
              </a:rPr>
              <a:t> </a:t>
            </a:r>
            <a:r>
              <a:rPr lang="en-US" sz="1400" dirty="0" err="1">
                <a:solidFill>
                  <a:schemeClr val="bg1"/>
                </a:solidFill>
                <a:latin typeface="+mn-lt"/>
                <a:cs typeface="Barlow"/>
              </a:rPr>
              <a:t>parte</a:t>
            </a:r>
            <a:r>
              <a:rPr lang="en-US" sz="1400" dirty="0">
                <a:solidFill>
                  <a:schemeClr val="bg1"/>
                </a:solidFill>
                <a:latin typeface="+mn-lt"/>
                <a:cs typeface="Barlow"/>
              </a:rPr>
              <a:t> dos </a:t>
            </a:r>
            <a:r>
              <a:rPr lang="en-US" sz="1400" dirty="0" err="1">
                <a:solidFill>
                  <a:schemeClr val="bg1"/>
                </a:solidFill>
                <a:latin typeface="+mn-lt"/>
                <a:cs typeface="Barlow"/>
              </a:rPr>
              <a:t>membros</a:t>
            </a:r>
            <a:r>
              <a:rPr lang="en-US" sz="1400" dirty="0">
                <a:solidFill>
                  <a:schemeClr val="bg1"/>
                </a:solidFill>
                <a:latin typeface="+mn-lt"/>
                <a:cs typeface="Barlow"/>
              </a:rPr>
              <a:t> da </a:t>
            </a:r>
            <a:r>
              <a:rPr lang="en-US" sz="1400" dirty="0" err="1">
                <a:solidFill>
                  <a:schemeClr val="bg1"/>
                </a:solidFill>
                <a:latin typeface="+mn-lt"/>
                <a:cs typeface="Barlow"/>
              </a:rPr>
              <a:t>igreja</a:t>
            </a:r>
            <a:r>
              <a:rPr lang="en-US" sz="1400" dirty="0">
                <a:solidFill>
                  <a:schemeClr val="bg1"/>
                </a:solidFill>
                <a:latin typeface="+mn-lt"/>
                <a:cs typeface="Barlow"/>
              </a:rPr>
              <a:t>?</a:t>
            </a:r>
          </a:p>
          <a:p>
            <a:pPr marL="304800" marR="11430" indent="-285750" algn="l">
              <a:lnSpc>
                <a:spcPct val="100000"/>
              </a:lnSpc>
              <a:buFont typeface="Arial" panose="020B0604020202020204" pitchFamily="34" charset="0"/>
              <a:buChar char="•"/>
            </a:pPr>
            <a:endParaRPr lang="en-US" sz="1400" dirty="0">
              <a:solidFill>
                <a:schemeClr val="bg1"/>
              </a:solidFill>
              <a:latin typeface="+mn-lt"/>
              <a:cs typeface="Barlow"/>
            </a:endParaRPr>
          </a:p>
          <a:p>
            <a:pPr marL="304800" marR="11430" indent="-285750" algn="l">
              <a:lnSpc>
                <a:spcPct val="100000"/>
              </a:lnSpc>
              <a:buFont typeface="Arial" panose="020B0604020202020204" pitchFamily="34" charset="0"/>
              <a:buChar char="•"/>
            </a:pPr>
            <a:r>
              <a:rPr lang="en-US" sz="1400" dirty="0" err="1">
                <a:solidFill>
                  <a:schemeClr val="bg1"/>
                </a:solidFill>
                <a:latin typeface="+mn-lt"/>
                <a:cs typeface="Barlow"/>
              </a:rPr>
              <a:t>Quais</a:t>
            </a:r>
            <a:r>
              <a:rPr lang="en-US" sz="1400" dirty="0">
                <a:solidFill>
                  <a:schemeClr val="bg1"/>
                </a:solidFill>
                <a:latin typeface="+mn-lt"/>
                <a:cs typeface="Barlow"/>
              </a:rPr>
              <a:t> </a:t>
            </a:r>
            <a:r>
              <a:rPr lang="en-US" sz="1400" dirty="0" err="1">
                <a:solidFill>
                  <a:schemeClr val="bg1"/>
                </a:solidFill>
                <a:latin typeface="+mn-lt"/>
                <a:cs typeface="Barlow"/>
              </a:rPr>
              <a:t>devem</a:t>
            </a:r>
            <a:r>
              <a:rPr lang="en-US" sz="1400" dirty="0">
                <a:solidFill>
                  <a:schemeClr val="bg1"/>
                </a:solidFill>
                <a:latin typeface="+mn-lt"/>
                <a:cs typeface="Barlow"/>
              </a:rPr>
              <a:t> ser </a:t>
            </a:r>
            <a:r>
              <a:rPr lang="en-US" sz="1400" dirty="0" err="1">
                <a:solidFill>
                  <a:schemeClr val="bg1"/>
                </a:solidFill>
                <a:latin typeface="+mn-lt"/>
                <a:cs typeface="Barlow"/>
              </a:rPr>
              <a:t>nossos</a:t>
            </a:r>
            <a:r>
              <a:rPr lang="en-US" sz="1400" dirty="0">
                <a:solidFill>
                  <a:schemeClr val="bg1"/>
                </a:solidFill>
                <a:latin typeface="+mn-lt"/>
                <a:cs typeface="Barlow"/>
              </a:rPr>
              <a:t> </a:t>
            </a:r>
            <a:r>
              <a:rPr lang="en-US" sz="1400" dirty="0" err="1">
                <a:solidFill>
                  <a:schemeClr val="tx2">
                    <a:lumMod val="60000"/>
                    <a:lumOff val="40000"/>
                  </a:schemeClr>
                </a:solidFill>
                <a:latin typeface="+mn-lt"/>
                <a:cs typeface="Barlow"/>
              </a:rPr>
              <a:t>alvos</a:t>
            </a:r>
            <a:r>
              <a:rPr lang="en-US" sz="1400" dirty="0">
                <a:solidFill>
                  <a:schemeClr val="tx2">
                    <a:lumMod val="60000"/>
                    <a:lumOff val="40000"/>
                  </a:schemeClr>
                </a:solidFill>
                <a:latin typeface="+mn-lt"/>
                <a:cs typeface="Barlow"/>
              </a:rPr>
              <a:t> </a:t>
            </a:r>
            <a:r>
              <a:rPr lang="en-US" sz="1400" dirty="0" err="1">
                <a:solidFill>
                  <a:schemeClr val="tx2">
                    <a:lumMod val="60000"/>
                    <a:lumOff val="40000"/>
                  </a:schemeClr>
                </a:solidFill>
                <a:latin typeface="+mn-lt"/>
                <a:cs typeface="Barlow"/>
              </a:rPr>
              <a:t>mensuráveis</a:t>
            </a:r>
            <a:r>
              <a:rPr lang="en-US" sz="1400" dirty="0">
                <a:solidFill>
                  <a:schemeClr val="bg1"/>
                </a:solidFill>
                <a:latin typeface="+mn-lt"/>
                <a:cs typeface="Barlow"/>
              </a:rPr>
              <a:t> </a:t>
            </a:r>
            <a:r>
              <a:rPr lang="en-US" sz="1400" dirty="0" err="1">
                <a:solidFill>
                  <a:schemeClr val="bg1"/>
                </a:solidFill>
                <a:latin typeface="+mn-lt"/>
                <a:cs typeface="Barlow"/>
              </a:rPr>
              <a:t>então</a:t>
            </a:r>
            <a:r>
              <a:rPr lang="en-US" sz="1400" dirty="0">
                <a:solidFill>
                  <a:schemeClr val="bg1"/>
                </a:solidFill>
                <a:latin typeface="+mn-lt"/>
                <a:cs typeface="Barlow"/>
              </a:rPr>
              <a:t>?</a:t>
            </a:r>
          </a:p>
          <a:p>
            <a:pPr marL="304800" marR="11430" indent="-285750" algn="l">
              <a:lnSpc>
                <a:spcPct val="100000"/>
              </a:lnSpc>
              <a:buFont typeface="Arial" panose="020B0604020202020204" pitchFamily="34" charset="0"/>
              <a:buChar char="•"/>
            </a:pPr>
            <a:endParaRPr lang="en-US" sz="1400" dirty="0">
              <a:solidFill>
                <a:schemeClr val="bg1"/>
              </a:solidFill>
              <a:latin typeface="+mn-lt"/>
              <a:cs typeface="Barlow"/>
            </a:endParaRPr>
          </a:p>
          <a:p>
            <a:pPr marL="304800" marR="11430" indent="-285750" algn="l">
              <a:lnSpc>
                <a:spcPct val="100000"/>
              </a:lnSpc>
              <a:buFont typeface="Arial" panose="020B0604020202020204" pitchFamily="34" charset="0"/>
              <a:buChar char="•"/>
            </a:pPr>
            <a:endParaRPr sz="1400" dirty="0">
              <a:solidFill>
                <a:schemeClr val="bg1"/>
              </a:solidFill>
              <a:latin typeface="+mn-lt"/>
              <a:cs typeface="Barlow"/>
            </a:endParaRPr>
          </a:p>
        </p:txBody>
      </p:sp>
    </p:spTree>
    <p:extLst>
      <p:ext uri="{BB962C8B-B14F-4D97-AF65-F5344CB8AC3E}">
        <p14:creationId xmlns:p14="http://schemas.microsoft.com/office/powerpoint/2010/main" val="90798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D9027DE5-0938-8714-B402-3B2597C085C0}"/>
              </a:ext>
            </a:extLst>
          </p:cNvPr>
          <p:cNvSpPr txBox="1"/>
          <p:nvPr/>
        </p:nvSpPr>
        <p:spPr>
          <a:xfrm>
            <a:off x="-44450" y="352425"/>
            <a:ext cx="3657600" cy="1077218"/>
          </a:xfrm>
          <a:prstGeom prst="rect">
            <a:avLst/>
          </a:prstGeom>
          <a:noFill/>
        </p:spPr>
        <p:txBody>
          <a:bodyPr wrap="square" rtlCol="0">
            <a:spAutoFit/>
          </a:bodyPr>
          <a:lstStyle/>
          <a:p>
            <a:pPr algn="ctr"/>
            <a:r>
              <a:rPr lang="en-US" sz="3200" dirty="0">
                <a:solidFill>
                  <a:schemeClr val="bg1"/>
                </a:solidFill>
                <a:latin typeface="Anton" panose="00000500000000000000" pitchFamily="2" charset="0"/>
              </a:rPr>
              <a:t>QUE COISAS DEVEMOS CONTAR?</a:t>
            </a:r>
            <a:endParaRPr lang="pt-BR" sz="3200" dirty="0">
              <a:solidFill>
                <a:schemeClr val="bg1"/>
              </a:solidFill>
              <a:latin typeface="Anton" panose="00000500000000000000" pitchFamily="2" charset="0"/>
            </a:endParaRPr>
          </a:p>
        </p:txBody>
      </p:sp>
      <p:sp>
        <p:nvSpPr>
          <p:cNvPr id="5" name="object 3">
            <a:extLst>
              <a:ext uri="{FF2B5EF4-FFF2-40B4-BE49-F238E27FC236}">
                <a16:creationId xmlns:a16="http://schemas.microsoft.com/office/drawing/2014/main" id="{7F718C3B-F866-A29A-390B-F58E7D2F21E8}"/>
              </a:ext>
            </a:extLst>
          </p:cNvPr>
          <p:cNvSpPr txBox="1"/>
          <p:nvPr/>
        </p:nvSpPr>
        <p:spPr>
          <a:xfrm>
            <a:off x="222250" y="1699295"/>
            <a:ext cx="3124200" cy="1243930"/>
          </a:xfrm>
          <a:prstGeom prst="rect">
            <a:avLst/>
          </a:prstGeom>
        </p:spPr>
        <p:txBody>
          <a:bodyPr vert="horz" wrap="square" lIns="0" tIns="12700" rIns="0" bIns="0" rtlCol="0">
            <a:spAutoFit/>
          </a:bodyPr>
          <a:lstStyle/>
          <a:p>
            <a:pPr marL="19050" marR="11430" algn="ctr">
              <a:lnSpc>
                <a:spcPct val="100000"/>
              </a:lnSpc>
            </a:pPr>
            <a:r>
              <a:rPr lang="en-US" sz="2000" dirty="0">
                <a:solidFill>
                  <a:schemeClr val="bg1"/>
                </a:solidFill>
                <a:latin typeface="+mn-lt"/>
                <a:cs typeface="Barlow"/>
              </a:rPr>
              <a:t>“</a:t>
            </a:r>
            <a:r>
              <a:rPr lang="en-US" sz="2000" dirty="0" err="1">
                <a:solidFill>
                  <a:schemeClr val="bg1"/>
                </a:solidFill>
                <a:latin typeface="+mn-lt"/>
                <a:cs typeface="Barlow"/>
              </a:rPr>
              <a:t>Nós</a:t>
            </a:r>
            <a:r>
              <a:rPr lang="en-US" sz="2000" dirty="0">
                <a:solidFill>
                  <a:schemeClr val="bg1"/>
                </a:solidFill>
                <a:latin typeface="+mn-lt"/>
                <a:cs typeface="Barlow"/>
              </a:rPr>
              <a:t> </a:t>
            </a:r>
            <a:r>
              <a:rPr lang="en-US" sz="2000" dirty="0" err="1">
                <a:solidFill>
                  <a:schemeClr val="bg1"/>
                </a:solidFill>
                <a:latin typeface="+mn-lt"/>
                <a:cs typeface="Barlow"/>
              </a:rPr>
              <a:t>contamos</a:t>
            </a:r>
            <a:r>
              <a:rPr lang="en-US" sz="2000" dirty="0">
                <a:solidFill>
                  <a:schemeClr val="bg1"/>
                </a:solidFill>
                <a:latin typeface="+mn-lt"/>
                <a:cs typeface="Barlow"/>
              </a:rPr>
              <a:t> o que </a:t>
            </a:r>
            <a:r>
              <a:rPr lang="en-US" sz="2000" dirty="0" err="1">
                <a:solidFill>
                  <a:schemeClr val="bg1"/>
                </a:solidFill>
                <a:latin typeface="+mn-lt"/>
                <a:cs typeface="Barlow"/>
              </a:rPr>
              <a:t>valorizamos</a:t>
            </a:r>
            <a:r>
              <a:rPr lang="en-US" sz="2000" dirty="0">
                <a:solidFill>
                  <a:schemeClr val="bg1"/>
                </a:solidFill>
                <a:latin typeface="+mn-lt"/>
                <a:cs typeface="Barlow"/>
              </a:rPr>
              <a:t> e </a:t>
            </a:r>
            <a:r>
              <a:rPr lang="en-US" sz="2000" dirty="0" err="1">
                <a:solidFill>
                  <a:schemeClr val="bg1"/>
                </a:solidFill>
                <a:latin typeface="+mn-lt"/>
                <a:cs typeface="Barlow"/>
              </a:rPr>
              <a:t>valorizamos</a:t>
            </a:r>
            <a:r>
              <a:rPr lang="en-US" sz="2000" dirty="0">
                <a:solidFill>
                  <a:schemeClr val="bg1"/>
                </a:solidFill>
                <a:latin typeface="+mn-lt"/>
                <a:cs typeface="Barlow"/>
              </a:rPr>
              <a:t> o que </a:t>
            </a:r>
            <a:r>
              <a:rPr lang="en-US" sz="2000" dirty="0" err="1">
                <a:solidFill>
                  <a:schemeClr val="bg1"/>
                </a:solidFill>
                <a:latin typeface="+mn-lt"/>
                <a:cs typeface="Barlow"/>
              </a:rPr>
              <a:t>contamos</a:t>
            </a:r>
            <a:r>
              <a:rPr lang="en-US" sz="2000" dirty="0">
                <a:solidFill>
                  <a:schemeClr val="bg1"/>
                </a:solidFill>
                <a:latin typeface="+mn-lt"/>
                <a:cs typeface="Barlow"/>
              </a:rPr>
              <a:t>.” Unknown.</a:t>
            </a:r>
          </a:p>
          <a:p>
            <a:pPr marL="304800" marR="11430" indent="-285750" algn="ctr">
              <a:lnSpc>
                <a:spcPct val="100000"/>
              </a:lnSpc>
              <a:buFont typeface="Arial" panose="020B0604020202020204" pitchFamily="34" charset="0"/>
              <a:buChar char="•"/>
            </a:pPr>
            <a:endParaRPr sz="2000" dirty="0">
              <a:solidFill>
                <a:schemeClr val="bg1"/>
              </a:solidFill>
              <a:latin typeface="+mn-lt"/>
              <a:cs typeface="Barlow"/>
            </a:endParaRPr>
          </a:p>
        </p:txBody>
      </p:sp>
    </p:spTree>
    <p:extLst>
      <p:ext uri="{BB962C8B-B14F-4D97-AF65-F5344CB8AC3E}">
        <p14:creationId xmlns:p14="http://schemas.microsoft.com/office/powerpoint/2010/main" val="31162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5" name="TextBox 4">
            <a:extLst>
              <a:ext uri="{FF2B5EF4-FFF2-40B4-BE49-F238E27FC236}">
                <a16:creationId xmlns:a16="http://schemas.microsoft.com/office/drawing/2014/main" id="{315CA55D-E761-07DA-461B-E9272F5E4D8A}"/>
              </a:ext>
            </a:extLst>
          </p:cNvPr>
          <p:cNvSpPr txBox="1"/>
          <p:nvPr/>
        </p:nvSpPr>
        <p:spPr>
          <a:xfrm>
            <a:off x="1403350" y="1798408"/>
            <a:ext cx="4038600" cy="101694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1400" dirty="0" err="1">
                <a:solidFill>
                  <a:schemeClr val="bg1"/>
                </a:solidFill>
                <a:latin typeface="Barlow" pitchFamily="2" charset="77"/>
              </a:rPr>
              <a:t>Ajuda</a:t>
            </a:r>
            <a:r>
              <a:rPr lang="en-US" sz="1400" dirty="0">
                <a:solidFill>
                  <a:schemeClr val="bg1"/>
                </a:solidFill>
                <a:latin typeface="Barlow" pitchFamily="2" charset="77"/>
              </a:rPr>
              <a:t> a </a:t>
            </a:r>
            <a:r>
              <a:rPr lang="en-US" sz="1400" dirty="0" err="1">
                <a:solidFill>
                  <a:schemeClr val="bg1"/>
                </a:solidFill>
                <a:latin typeface="Barlow" pitchFamily="2" charset="77"/>
              </a:rPr>
              <a:t>visualizar</a:t>
            </a:r>
            <a:r>
              <a:rPr lang="en-US" sz="1400" dirty="0">
                <a:solidFill>
                  <a:schemeClr val="bg1"/>
                </a:solidFill>
                <a:latin typeface="Barlow" pitchFamily="2" charset="77"/>
              </a:rPr>
              <a:t> </a:t>
            </a:r>
            <a:r>
              <a:rPr lang="en-US" sz="1400" dirty="0" err="1">
                <a:solidFill>
                  <a:schemeClr val="bg1"/>
                </a:solidFill>
                <a:latin typeface="Barlow" pitchFamily="2" charset="77"/>
              </a:rPr>
              <a:t>os</a:t>
            </a:r>
            <a:r>
              <a:rPr lang="en-US" sz="1400" dirty="0">
                <a:solidFill>
                  <a:schemeClr val="bg1"/>
                </a:solidFill>
                <a:latin typeface="Barlow" pitchFamily="2" charset="77"/>
              </a:rPr>
              <a:t> </a:t>
            </a:r>
            <a:r>
              <a:rPr lang="en-US" sz="1400" dirty="0" err="1">
                <a:solidFill>
                  <a:schemeClr val="bg1"/>
                </a:solidFill>
                <a:latin typeface="Barlow" pitchFamily="2" charset="77"/>
              </a:rPr>
              <a:t>resultados</a:t>
            </a:r>
            <a:r>
              <a:rPr lang="en-US" sz="1400" dirty="0">
                <a:solidFill>
                  <a:schemeClr val="bg1"/>
                </a:solidFill>
                <a:latin typeface="Barlow" pitchFamily="2" charset="77"/>
              </a:rPr>
              <a:t> </a:t>
            </a:r>
            <a:r>
              <a:rPr lang="en-US" sz="1400" dirty="0" err="1">
                <a:solidFill>
                  <a:schemeClr val="bg1"/>
                </a:solidFill>
                <a:latin typeface="Barlow" pitchFamily="2" charset="77"/>
              </a:rPr>
              <a:t>desejados</a:t>
            </a:r>
            <a:r>
              <a:rPr lang="en-US" sz="1400" dirty="0">
                <a:solidFill>
                  <a:schemeClr val="bg1"/>
                </a:solidFill>
                <a:latin typeface="Barlow" pitchFamily="2" charset="77"/>
              </a:rPr>
              <a:t>.</a:t>
            </a:r>
          </a:p>
          <a:p>
            <a:pPr marL="342900" indent="-342900">
              <a:lnSpc>
                <a:spcPct val="150000"/>
              </a:lnSpc>
              <a:buFont typeface="Arial" panose="020B0604020202020204" pitchFamily="34" charset="0"/>
              <a:buChar char="•"/>
            </a:pPr>
            <a:r>
              <a:rPr lang="en-US" sz="1400" dirty="0" err="1">
                <a:solidFill>
                  <a:schemeClr val="bg1"/>
                </a:solidFill>
                <a:latin typeface="Barlow" pitchFamily="2" charset="77"/>
              </a:rPr>
              <a:t>É</a:t>
            </a:r>
            <a:r>
              <a:rPr lang="en-US" sz="1400" dirty="0">
                <a:solidFill>
                  <a:schemeClr val="bg1"/>
                </a:solidFill>
                <a:latin typeface="Barlow" pitchFamily="2" charset="77"/>
              </a:rPr>
              <a:t> crucial para </a:t>
            </a:r>
            <a:r>
              <a:rPr lang="en-US" sz="1400" dirty="0" err="1">
                <a:solidFill>
                  <a:schemeClr val="bg1"/>
                </a:solidFill>
                <a:latin typeface="Barlow" pitchFamily="2" charset="77"/>
              </a:rPr>
              <a:t>estabelecer</a:t>
            </a:r>
            <a:r>
              <a:rPr lang="en-US" sz="1400" dirty="0">
                <a:solidFill>
                  <a:schemeClr val="bg1"/>
                </a:solidFill>
                <a:latin typeface="Barlow" pitchFamily="2" charset="77"/>
              </a:rPr>
              <a:t> </a:t>
            </a:r>
            <a:r>
              <a:rPr lang="en-US" sz="1400" dirty="0" err="1">
                <a:solidFill>
                  <a:schemeClr val="bg1"/>
                </a:solidFill>
                <a:latin typeface="Barlow" pitchFamily="2" charset="77"/>
              </a:rPr>
              <a:t>uma</a:t>
            </a:r>
            <a:r>
              <a:rPr lang="en-US" sz="1400" dirty="0">
                <a:solidFill>
                  <a:schemeClr val="bg1"/>
                </a:solidFill>
                <a:latin typeface="Barlow" pitchFamily="2" charset="77"/>
              </a:rPr>
              <a:t> </a:t>
            </a:r>
            <a:r>
              <a:rPr lang="en-US" sz="1400" dirty="0" err="1">
                <a:solidFill>
                  <a:schemeClr val="bg1"/>
                </a:solidFill>
                <a:latin typeface="Barlow" pitchFamily="2" charset="77"/>
              </a:rPr>
              <a:t>estratégia</a:t>
            </a:r>
            <a:r>
              <a:rPr lang="en-US" sz="1400" dirty="0">
                <a:solidFill>
                  <a:schemeClr val="bg1"/>
                </a:solidFill>
                <a:latin typeface="Barlow" pitchFamily="2" charset="77"/>
              </a:rPr>
              <a:t>.</a:t>
            </a:r>
          </a:p>
          <a:p>
            <a:pPr marL="342900" indent="-342900">
              <a:lnSpc>
                <a:spcPct val="150000"/>
              </a:lnSpc>
              <a:buFont typeface="Arial" panose="020B0604020202020204" pitchFamily="34" charset="0"/>
              <a:buChar char="•"/>
            </a:pPr>
            <a:r>
              <a:rPr lang="en-US" sz="1400" dirty="0" err="1">
                <a:solidFill>
                  <a:schemeClr val="bg1"/>
                </a:solidFill>
                <a:latin typeface="Barlow" pitchFamily="2" charset="77"/>
              </a:rPr>
              <a:t>Provê</a:t>
            </a:r>
            <a:r>
              <a:rPr lang="en-US" sz="1400" dirty="0">
                <a:solidFill>
                  <a:schemeClr val="bg1"/>
                </a:solidFill>
                <a:latin typeface="Barlow" pitchFamily="2" charset="77"/>
              </a:rPr>
              <a:t> </a:t>
            </a:r>
            <a:r>
              <a:rPr lang="en-US" sz="1400" dirty="0" err="1">
                <a:solidFill>
                  <a:schemeClr val="bg1"/>
                </a:solidFill>
                <a:latin typeface="Barlow" pitchFamily="2" charset="77"/>
              </a:rPr>
              <a:t>alvos</a:t>
            </a:r>
            <a:r>
              <a:rPr lang="en-US" sz="1400" dirty="0">
                <a:solidFill>
                  <a:schemeClr val="bg1"/>
                </a:solidFill>
                <a:latin typeface="Barlow" pitchFamily="2" charset="77"/>
              </a:rPr>
              <a:t> </a:t>
            </a:r>
            <a:r>
              <a:rPr lang="en-US" sz="1400" dirty="0" err="1">
                <a:solidFill>
                  <a:schemeClr val="bg1"/>
                </a:solidFill>
                <a:latin typeface="Barlow" pitchFamily="2" charset="77"/>
              </a:rPr>
              <a:t>mensuráveis</a:t>
            </a:r>
            <a:r>
              <a:rPr lang="en-US" sz="1400" dirty="0">
                <a:solidFill>
                  <a:schemeClr val="bg1"/>
                </a:solidFill>
                <a:latin typeface="Barlow" pitchFamily="2" charset="77"/>
              </a:rPr>
              <a:t>.</a:t>
            </a:r>
          </a:p>
        </p:txBody>
      </p:sp>
      <p:sp>
        <p:nvSpPr>
          <p:cNvPr id="6" name="CaixaDeTexto 9">
            <a:extLst>
              <a:ext uri="{FF2B5EF4-FFF2-40B4-BE49-F238E27FC236}">
                <a16:creationId xmlns:a16="http://schemas.microsoft.com/office/drawing/2014/main" id="{E7CD326B-AAF2-0257-0515-BD5BB9A83264}"/>
              </a:ext>
            </a:extLst>
          </p:cNvPr>
          <p:cNvSpPr txBox="1"/>
          <p:nvPr/>
        </p:nvSpPr>
        <p:spPr>
          <a:xfrm>
            <a:off x="582708" y="376692"/>
            <a:ext cx="4839772" cy="978986"/>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POR QUE </a:t>
            </a:r>
            <a:r>
              <a:rPr lang="en-US" sz="2881" dirty="0" err="1">
                <a:solidFill>
                  <a:schemeClr val="bg1"/>
                </a:solidFill>
                <a:latin typeface="Anton" panose="00000500000000000000" pitchFamily="2" charset="0"/>
              </a:rPr>
              <a:t>É</a:t>
            </a:r>
            <a:r>
              <a:rPr lang="en-US" sz="2881" dirty="0">
                <a:solidFill>
                  <a:schemeClr val="bg1"/>
                </a:solidFill>
                <a:latin typeface="Anton" panose="00000500000000000000" pitchFamily="2" charset="0"/>
              </a:rPr>
              <a:t> IMPORTANTE TER UMA </a:t>
            </a:r>
            <a:r>
              <a:rPr lang="en-US" sz="2881" dirty="0">
                <a:solidFill>
                  <a:schemeClr val="tx2">
                    <a:lumMod val="60000"/>
                    <a:lumOff val="40000"/>
                  </a:schemeClr>
                </a:solidFill>
                <a:latin typeface="Anton" panose="00000500000000000000" pitchFamily="2" charset="0"/>
              </a:rPr>
              <a:t>VISÃO</a:t>
            </a:r>
            <a:r>
              <a:rPr lang="en-US" sz="2881" dirty="0">
                <a:solidFill>
                  <a:schemeClr val="bg1"/>
                </a:solidFill>
                <a:latin typeface="Anton" panose="00000500000000000000" pitchFamily="2" charset="0"/>
              </a:rPr>
              <a:t>?</a:t>
            </a:r>
            <a:endParaRPr lang="pt-BR" sz="2881" dirty="0">
              <a:solidFill>
                <a:schemeClr val="bg1"/>
              </a:solidFill>
              <a:latin typeface="Anton" panose="00000500000000000000" pitchFamily="2"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
        <p:nvSpPr>
          <p:cNvPr id="3" name="object 3"/>
          <p:cNvSpPr txBox="1"/>
          <p:nvPr/>
        </p:nvSpPr>
        <p:spPr>
          <a:xfrm>
            <a:off x="889634" y="586559"/>
            <a:ext cx="4072890" cy="2488053"/>
          </a:xfrm>
          <a:prstGeom prst="rect">
            <a:avLst/>
          </a:prstGeom>
        </p:spPr>
        <p:txBody>
          <a:bodyPr vert="horz" wrap="square" lIns="0" tIns="99695" rIns="0" bIns="0" rtlCol="0">
            <a:spAutoFit/>
          </a:bodyPr>
          <a:lstStyle/>
          <a:p>
            <a:pPr algn="ctr">
              <a:lnSpc>
                <a:spcPct val="100000"/>
              </a:lnSpc>
              <a:spcBef>
                <a:spcPts val="785"/>
              </a:spcBef>
            </a:pPr>
            <a:r>
              <a:rPr lang="pt-BR" sz="4000" spc="-10" dirty="0">
                <a:solidFill>
                  <a:schemeClr val="bg1"/>
                </a:solidFill>
                <a:latin typeface="Anton"/>
                <a:cs typeface="Anton"/>
              </a:rPr>
              <a:t>ALVO</a:t>
            </a:r>
            <a:r>
              <a:rPr sz="4000" spc="-10" dirty="0">
                <a:solidFill>
                  <a:schemeClr val="bg1"/>
                </a:solidFill>
                <a:latin typeface="Anton"/>
                <a:cs typeface="Anton"/>
              </a:rPr>
              <a:t>:</a:t>
            </a:r>
            <a:endParaRPr sz="4000" dirty="0">
              <a:solidFill>
                <a:schemeClr val="bg1"/>
              </a:solidFill>
              <a:latin typeface="Anton"/>
              <a:cs typeface="Anton"/>
            </a:endParaRPr>
          </a:p>
          <a:p>
            <a:pPr marL="12700" marR="5080" indent="12065" algn="just">
              <a:lnSpc>
                <a:spcPct val="104200"/>
              </a:lnSpc>
              <a:spcBef>
                <a:spcPts val="335"/>
              </a:spcBef>
            </a:pPr>
            <a:endParaRPr lang="pt-BR" sz="1600" dirty="0">
              <a:solidFill>
                <a:srgbClr val="FFC000"/>
              </a:solidFill>
              <a:latin typeface="Anton"/>
              <a:cs typeface="Anton"/>
            </a:endParaRPr>
          </a:p>
          <a:p>
            <a:pPr marL="12700" marR="5080" indent="12065" algn="just">
              <a:lnSpc>
                <a:spcPct val="150000"/>
              </a:lnSpc>
              <a:spcBef>
                <a:spcPts val="335"/>
              </a:spcBef>
            </a:pPr>
            <a:r>
              <a:rPr sz="1600" dirty="0">
                <a:solidFill>
                  <a:srgbClr val="FFC000"/>
                </a:solidFill>
                <a:latin typeface="Anton"/>
                <a:cs typeface="Anton"/>
              </a:rPr>
              <a:t>“</a:t>
            </a:r>
            <a:r>
              <a:rPr lang="pt-BR" sz="1600" dirty="0">
                <a:solidFill>
                  <a:srgbClr val="FFC000"/>
                </a:solidFill>
                <a:latin typeface="Anton"/>
                <a:cs typeface="Anton"/>
              </a:rPr>
              <a:t>AO COMEÇO DE CADA ANO, UM ADICIONAL DE 2% DO NÚMERO DE MEMBROS ESTÁ DIZIMANDO E DEVOLVENDO OFERTAS REGULARES E SISTEMÁTICAS (PACTO)</a:t>
            </a:r>
            <a:r>
              <a:rPr sz="1600" spc="-10" dirty="0">
                <a:solidFill>
                  <a:srgbClr val="FFC000"/>
                </a:solidFill>
                <a:latin typeface="Anton"/>
                <a:cs typeface="Anton"/>
              </a:rPr>
              <a:t>.”</a:t>
            </a:r>
            <a:endParaRPr sz="1600" dirty="0">
              <a:solidFill>
                <a:srgbClr val="FFC000"/>
              </a:solidFill>
              <a:latin typeface="Anton"/>
              <a:cs typeface="Anton"/>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
        <p:nvSpPr>
          <p:cNvPr id="4" name="object 3">
            <a:extLst>
              <a:ext uri="{FF2B5EF4-FFF2-40B4-BE49-F238E27FC236}">
                <a16:creationId xmlns:a16="http://schemas.microsoft.com/office/drawing/2014/main" id="{03F4151E-F92F-0172-5FED-6B702831BABC}"/>
              </a:ext>
            </a:extLst>
          </p:cNvPr>
          <p:cNvSpPr txBox="1"/>
          <p:nvPr/>
        </p:nvSpPr>
        <p:spPr>
          <a:xfrm>
            <a:off x="184150" y="1265995"/>
            <a:ext cx="2825649" cy="1490152"/>
          </a:xfrm>
          <a:prstGeom prst="rect">
            <a:avLst/>
          </a:prstGeom>
        </p:spPr>
        <p:txBody>
          <a:bodyPr vert="horz" wrap="square" lIns="0" tIns="12700" rIns="0" bIns="0" rtlCol="0">
            <a:spAutoFit/>
          </a:bodyPr>
          <a:lstStyle/>
          <a:p>
            <a:pPr marL="374015" marR="23495" indent="-342900" algn="l">
              <a:lnSpc>
                <a:spcPct val="100000"/>
              </a:lnSpc>
              <a:buFont typeface="+mj-lt"/>
              <a:buAutoNum type="arabicPeriod"/>
            </a:pPr>
            <a:r>
              <a:rPr lang="pt-BR" sz="1200" dirty="0">
                <a:solidFill>
                  <a:schemeClr val="bg1"/>
                </a:solidFill>
                <a:latin typeface="+mn-lt"/>
                <a:cs typeface="Barlow"/>
              </a:rPr>
              <a:t>Qual é a proporção do total de membros que atualmente está entregando regularmente o dízimo e ofertas sistemáticas?</a:t>
            </a:r>
          </a:p>
          <a:p>
            <a:pPr marL="374015" marR="23495" indent="-342900" algn="l">
              <a:lnSpc>
                <a:spcPct val="100000"/>
              </a:lnSpc>
              <a:buFont typeface="+mj-lt"/>
              <a:buAutoNum type="arabicPeriod"/>
            </a:pPr>
            <a:endParaRPr lang="pt-BR" sz="1200" dirty="0">
              <a:solidFill>
                <a:schemeClr val="bg1"/>
              </a:solidFill>
              <a:latin typeface="+mn-lt"/>
              <a:cs typeface="Barlow"/>
            </a:endParaRPr>
          </a:p>
          <a:p>
            <a:pPr marL="374015" marR="23495" indent="-342900" algn="l">
              <a:lnSpc>
                <a:spcPct val="100000"/>
              </a:lnSpc>
              <a:buFont typeface="+mj-lt"/>
              <a:buAutoNum type="arabicPeriod"/>
            </a:pPr>
            <a:r>
              <a:rPr lang="pt-BR" sz="1200" dirty="0">
                <a:solidFill>
                  <a:schemeClr val="bg1"/>
                </a:solidFill>
                <a:latin typeface="+mn-lt"/>
                <a:cs typeface="Barlow"/>
              </a:rPr>
              <a:t>Esta proporção está crescendo ou diminuindo a cada ano?</a:t>
            </a:r>
          </a:p>
          <a:p>
            <a:pPr marL="202565" marR="23495" indent="-171450" algn="l">
              <a:lnSpc>
                <a:spcPct val="100000"/>
              </a:lnSpc>
              <a:buFont typeface="Arial" panose="020B0604020202020204" pitchFamily="34" charset="0"/>
              <a:buChar char="•"/>
            </a:pPr>
            <a:endParaRPr sz="1200" dirty="0">
              <a:solidFill>
                <a:schemeClr val="bg1"/>
              </a:solidFill>
              <a:latin typeface="+mn-lt"/>
              <a:cs typeface="Barlow"/>
            </a:endParaRPr>
          </a:p>
        </p:txBody>
      </p:sp>
      <p:sp>
        <p:nvSpPr>
          <p:cNvPr id="5" name="CaixaDeTexto 9">
            <a:extLst>
              <a:ext uri="{FF2B5EF4-FFF2-40B4-BE49-F238E27FC236}">
                <a16:creationId xmlns:a16="http://schemas.microsoft.com/office/drawing/2014/main" id="{1ABA8A7A-30E8-5998-0377-63E51786345D}"/>
              </a:ext>
            </a:extLst>
          </p:cNvPr>
          <p:cNvSpPr txBox="1"/>
          <p:nvPr/>
        </p:nvSpPr>
        <p:spPr>
          <a:xfrm>
            <a:off x="389126" y="271673"/>
            <a:ext cx="5073905"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AS PERGUNTAS MAIS IMPORTANTES</a:t>
            </a:r>
            <a:endParaRPr lang="pt-BR" sz="2881" dirty="0">
              <a:solidFill>
                <a:schemeClr val="bg1"/>
              </a:solidFill>
              <a:latin typeface="Anton"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3" name="CaixaDeTexto 9">
            <a:extLst>
              <a:ext uri="{FF2B5EF4-FFF2-40B4-BE49-F238E27FC236}">
                <a16:creationId xmlns:a16="http://schemas.microsoft.com/office/drawing/2014/main" id="{AACC4055-238B-FB2D-3CE6-F7A727D84EEC}"/>
              </a:ext>
            </a:extLst>
          </p:cNvPr>
          <p:cNvSpPr txBox="1"/>
          <p:nvPr/>
        </p:nvSpPr>
        <p:spPr>
          <a:xfrm>
            <a:off x="520445" y="178831"/>
            <a:ext cx="4811267"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OUTRAS PERGUNTAS IMPORTANTES</a:t>
            </a:r>
          </a:p>
        </p:txBody>
      </p:sp>
      <p:sp>
        <p:nvSpPr>
          <p:cNvPr id="6" name="object 3">
            <a:extLst>
              <a:ext uri="{FF2B5EF4-FFF2-40B4-BE49-F238E27FC236}">
                <a16:creationId xmlns:a16="http://schemas.microsoft.com/office/drawing/2014/main" id="{5AF5DBF4-5C0F-0691-45C9-31782EEE7D63}"/>
              </a:ext>
            </a:extLst>
          </p:cNvPr>
          <p:cNvSpPr txBox="1"/>
          <p:nvPr/>
        </p:nvSpPr>
        <p:spPr>
          <a:xfrm>
            <a:off x="272093" y="1190625"/>
            <a:ext cx="2653985" cy="1305486"/>
          </a:xfrm>
          <a:prstGeom prst="rect">
            <a:avLst/>
          </a:prstGeom>
        </p:spPr>
        <p:txBody>
          <a:bodyPr vert="horz" wrap="square" lIns="0" tIns="12700" rIns="0" bIns="0" rtlCol="0">
            <a:spAutoFit/>
          </a:bodyPr>
          <a:lstStyle/>
          <a:p>
            <a:pPr marL="374015" marR="23495" indent="-342900" algn="l">
              <a:lnSpc>
                <a:spcPct val="100000"/>
              </a:lnSpc>
              <a:buFont typeface="Arial" panose="020B0604020202020204" pitchFamily="34" charset="0"/>
              <a:buChar char="•"/>
            </a:pPr>
            <a:r>
              <a:rPr lang="pt-BR" sz="1200" dirty="0">
                <a:solidFill>
                  <a:schemeClr val="bg1"/>
                </a:solidFill>
                <a:latin typeface="+mn-lt"/>
                <a:cs typeface="Barlow"/>
              </a:rPr>
              <a:t>Qual a proporção do salário que em média os membros deste território/igreja entregam como “Pacto”?</a:t>
            </a:r>
          </a:p>
          <a:p>
            <a:pPr marL="374015" marR="23495" indent="-342900" algn="l">
              <a:lnSpc>
                <a:spcPct val="100000"/>
              </a:lnSpc>
              <a:buFont typeface="Arial" panose="020B0604020202020204" pitchFamily="34" charset="0"/>
              <a:buChar char="•"/>
            </a:pPr>
            <a:endParaRPr lang="pt-BR" sz="1200" dirty="0">
              <a:solidFill>
                <a:schemeClr val="bg1"/>
              </a:solidFill>
              <a:latin typeface="+mn-lt"/>
              <a:cs typeface="Barlow"/>
            </a:endParaRPr>
          </a:p>
          <a:p>
            <a:pPr marL="374015" marR="23495" indent="-342900" algn="l">
              <a:lnSpc>
                <a:spcPct val="100000"/>
              </a:lnSpc>
              <a:buFont typeface="Arial" panose="020B0604020202020204" pitchFamily="34" charset="0"/>
              <a:buChar char="•"/>
            </a:pPr>
            <a:r>
              <a:rPr lang="pt-BR" sz="1200" dirty="0">
                <a:solidFill>
                  <a:schemeClr val="bg1"/>
                </a:solidFill>
                <a:latin typeface="+mn-lt"/>
                <a:cs typeface="Barlow"/>
              </a:rPr>
              <a:t>Esta proporção está crescendo ou diminuindo?</a:t>
            </a:r>
            <a:endParaRPr sz="1200" dirty="0">
              <a:solidFill>
                <a:schemeClr val="bg1"/>
              </a:solidFill>
              <a:latin typeface="+mn-lt"/>
              <a:cs typeface="Barlow"/>
            </a:endParaRPr>
          </a:p>
        </p:txBody>
      </p:sp>
    </p:spTree>
    <p:extLst>
      <p:ext uri="{BB962C8B-B14F-4D97-AF65-F5344CB8AC3E}">
        <p14:creationId xmlns:p14="http://schemas.microsoft.com/office/powerpoint/2010/main" val="355552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3" name="object 3"/>
          <p:cNvSpPr txBox="1"/>
          <p:nvPr/>
        </p:nvSpPr>
        <p:spPr>
          <a:xfrm>
            <a:off x="1043244" y="1535948"/>
            <a:ext cx="3613931" cy="874598"/>
          </a:xfrm>
          <a:prstGeom prst="rect">
            <a:avLst/>
          </a:prstGeom>
        </p:spPr>
        <p:txBody>
          <a:bodyPr vert="horz" wrap="square" lIns="0" tIns="12700" rIns="0" bIns="0" rtlCol="0">
            <a:spAutoFit/>
          </a:bodyPr>
          <a:lstStyle/>
          <a:p>
            <a:pPr marL="31115" marR="23495" algn="ctr">
              <a:lnSpc>
                <a:spcPct val="100000"/>
              </a:lnSpc>
            </a:pPr>
            <a:r>
              <a:rPr lang="pt-BR" sz="1400" dirty="0">
                <a:solidFill>
                  <a:schemeClr val="bg1"/>
                </a:solidFill>
                <a:latin typeface="+mn-lt"/>
                <a:cs typeface="Barlow"/>
              </a:rPr>
              <a:t>ACMS = </a:t>
            </a:r>
            <a:r>
              <a:rPr lang="pt-BR" sz="1400" dirty="0" err="1">
                <a:solidFill>
                  <a:schemeClr val="bg1"/>
                </a:solidFill>
                <a:latin typeface="+mn-lt"/>
                <a:cs typeface="Barlow"/>
              </a:rPr>
              <a:t>Adventist</a:t>
            </a:r>
            <a:r>
              <a:rPr lang="pt-BR" sz="1400" dirty="0">
                <a:solidFill>
                  <a:schemeClr val="bg1"/>
                </a:solidFill>
                <a:latin typeface="+mn-lt"/>
                <a:cs typeface="Barlow"/>
              </a:rPr>
              <a:t> </a:t>
            </a:r>
            <a:r>
              <a:rPr lang="pt-BR" sz="1400" dirty="0" err="1">
                <a:solidFill>
                  <a:schemeClr val="bg1"/>
                </a:solidFill>
                <a:latin typeface="+mn-lt"/>
                <a:cs typeface="Barlow"/>
              </a:rPr>
              <a:t>Church</a:t>
            </a:r>
            <a:r>
              <a:rPr lang="pt-BR" sz="1400" dirty="0">
                <a:solidFill>
                  <a:schemeClr val="bg1"/>
                </a:solidFill>
                <a:latin typeface="+mn-lt"/>
                <a:cs typeface="Barlow"/>
              </a:rPr>
              <a:t> Management System</a:t>
            </a:r>
          </a:p>
          <a:p>
            <a:pPr marL="31115" marR="23495" algn="ctr">
              <a:lnSpc>
                <a:spcPct val="100000"/>
              </a:lnSpc>
            </a:pPr>
            <a:endParaRPr lang="pt-BR" sz="1400" dirty="0">
              <a:solidFill>
                <a:schemeClr val="bg1"/>
              </a:solidFill>
              <a:latin typeface="+mn-lt"/>
              <a:cs typeface="Barlow"/>
            </a:endParaRPr>
          </a:p>
          <a:p>
            <a:pPr marL="31115" marR="23495" algn="ctr">
              <a:lnSpc>
                <a:spcPct val="100000"/>
              </a:lnSpc>
            </a:pPr>
            <a:r>
              <a:rPr lang="pt-BR" sz="1400" dirty="0">
                <a:solidFill>
                  <a:schemeClr val="bg1"/>
                </a:solidFill>
                <a:latin typeface="+mn-lt"/>
                <a:cs typeface="Barlow"/>
              </a:rPr>
              <a:t>Em 2022 o ACMS já estava sendo usado por 10 divisões e 89 uniões!</a:t>
            </a:r>
            <a:endParaRPr sz="1400" dirty="0">
              <a:solidFill>
                <a:schemeClr val="bg1"/>
              </a:solidFill>
              <a:latin typeface="+mn-lt"/>
              <a:cs typeface="Barlow"/>
            </a:endParaRPr>
          </a:p>
        </p:txBody>
      </p:sp>
      <p:sp>
        <p:nvSpPr>
          <p:cNvPr id="4" name="CaixaDeTexto 9">
            <a:extLst>
              <a:ext uri="{FF2B5EF4-FFF2-40B4-BE49-F238E27FC236}">
                <a16:creationId xmlns:a16="http://schemas.microsoft.com/office/drawing/2014/main" id="{13C1BE5F-6768-B1AE-9E0D-FF67F7B9D782}"/>
              </a:ext>
            </a:extLst>
          </p:cNvPr>
          <p:cNvSpPr txBox="1"/>
          <p:nvPr/>
        </p:nvSpPr>
        <p:spPr>
          <a:xfrm>
            <a:off x="444577" y="280386"/>
            <a:ext cx="4811267" cy="978986"/>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JÁ OUVIU FALAR DO </a:t>
            </a:r>
          </a:p>
          <a:p>
            <a:pPr algn="ctr"/>
            <a:r>
              <a:rPr lang="en-US" sz="2881" dirty="0">
                <a:solidFill>
                  <a:schemeClr val="tx2">
                    <a:lumMod val="60000"/>
                    <a:lumOff val="40000"/>
                  </a:schemeClr>
                </a:solidFill>
                <a:latin typeface="Anton" panose="00000500000000000000" pitchFamily="2" charset="0"/>
              </a:rPr>
              <a:t>ACMS</a:t>
            </a:r>
            <a:r>
              <a:rPr lang="en-US" sz="2881" dirty="0">
                <a:solidFill>
                  <a:schemeClr val="bg1"/>
                </a:solidFill>
                <a:latin typeface="Anton" panose="00000500000000000000" pitchFamily="2" charset="0"/>
              </a:rPr>
              <a:t>?</a:t>
            </a:r>
            <a:endParaRPr lang="pt-BR" sz="1600" dirty="0">
              <a:solidFill>
                <a:schemeClr val="bg1"/>
              </a:solidFill>
              <a:latin typeface="Anton" panose="00000500000000000000" pitchFamily="2" charset="0"/>
            </a:endParaRPr>
          </a:p>
        </p:txBody>
      </p:sp>
    </p:spTree>
    <p:extLst>
      <p:ext uri="{BB962C8B-B14F-4D97-AF65-F5344CB8AC3E}">
        <p14:creationId xmlns:p14="http://schemas.microsoft.com/office/powerpoint/2010/main" val="2651510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488949" y="136011"/>
            <a:ext cx="4811267"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FATOR GENEROSIDADE - </a:t>
            </a:r>
            <a:r>
              <a:rPr lang="en-US" sz="2881" dirty="0">
                <a:solidFill>
                  <a:schemeClr val="tx2">
                    <a:lumMod val="60000"/>
                    <a:lumOff val="40000"/>
                  </a:schemeClr>
                </a:solidFill>
                <a:latin typeface="Anton" panose="00000500000000000000" pitchFamily="2" charset="0"/>
              </a:rPr>
              <a:t>2021</a:t>
            </a:r>
            <a:endParaRPr lang="pt-BR" sz="1600" dirty="0">
              <a:solidFill>
                <a:schemeClr val="bg1"/>
              </a:solidFill>
              <a:latin typeface="Anton" panose="00000500000000000000" pitchFamily="2" charset="0"/>
            </a:endParaRPr>
          </a:p>
        </p:txBody>
      </p:sp>
      <p:pic>
        <p:nvPicPr>
          <p:cNvPr id="6" name="Picture 5">
            <a:extLst>
              <a:ext uri="{FF2B5EF4-FFF2-40B4-BE49-F238E27FC236}">
                <a16:creationId xmlns:a16="http://schemas.microsoft.com/office/drawing/2014/main" id="{C6B22DB7-1618-BF62-84E5-720CF6116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807" y="692734"/>
            <a:ext cx="4527550" cy="2474616"/>
          </a:xfrm>
          <a:prstGeom prst="rect">
            <a:avLst/>
          </a:prstGeom>
        </p:spPr>
      </p:pic>
    </p:spTree>
    <p:extLst>
      <p:ext uri="{BB962C8B-B14F-4D97-AF65-F5344CB8AC3E}">
        <p14:creationId xmlns:p14="http://schemas.microsoft.com/office/powerpoint/2010/main" val="2472820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3018154" y="715004"/>
            <a:ext cx="2590801" cy="186563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FATOR GENEROSIDADE – </a:t>
            </a:r>
            <a:r>
              <a:rPr lang="en-US" sz="2881" dirty="0">
                <a:solidFill>
                  <a:schemeClr val="tx2">
                    <a:lumMod val="60000"/>
                    <a:lumOff val="40000"/>
                  </a:schemeClr>
                </a:solidFill>
                <a:latin typeface="Anton" panose="00000500000000000000" pitchFamily="2" charset="0"/>
              </a:rPr>
              <a:t>2021 (Total de </a:t>
            </a:r>
            <a:r>
              <a:rPr lang="en-US" sz="2881" dirty="0" err="1">
                <a:solidFill>
                  <a:schemeClr val="tx2">
                    <a:lumMod val="60000"/>
                    <a:lumOff val="40000"/>
                  </a:schemeClr>
                </a:solidFill>
                <a:latin typeface="Anton" panose="00000500000000000000" pitchFamily="2" charset="0"/>
              </a:rPr>
              <a:t>Ofertas</a:t>
            </a:r>
            <a:r>
              <a:rPr lang="en-US" sz="2881" dirty="0">
                <a:solidFill>
                  <a:schemeClr val="tx2">
                    <a:lumMod val="60000"/>
                    <a:lumOff val="40000"/>
                  </a:schemeClr>
                </a:solidFill>
                <a:latin typeface="Anton" panose="00000500000000000000" pitchFamily="2" charset="0"/>
              </a:rPr>
              <a:t>)</a:t>
            </a:r>
            <a:endParaRPr lang="pt-BR" sz="1600" dirty="0">
              <a:solidFill>
                <a:schemeClr val="bg1"/>
              </a:solidFill>
              <a:latin typeface="Anton" panose="00000500000000000000" pitchFamily="2" charset="0"/>
            </a:endParaRPr>
          </a:p>
        </p:txBody>
      </p:sp>
      <p:graphicFrame>
        <p:nvGraphicFramePr>
          <p:cNvPr id="3" name="Table 2">
            <a:extLst>
              <a:ext uri="{FF2B5EF4-FFF2-40B4-BE49-F238E27FC236}">
                <a16:creationId xmlns:a16="http://schemas.microsoft.com/office/drawing/2014/main" id="{E9BF8E24-970D-CF5C-6984-E6AFFB74575F}"/>
              </a:ext>
            </a:extLst>
          </p:cNvPr>
          <p:cNvGraphicFramePr>
            <a:graphicFrameLocks noGrp="1"/>
          </p:cNvGraphicFramePr>
          <p:nvPr>
            <p:extLst>
              <p:ext uri="{D42A27DB-BD31-4B8C-83A1-F6EECF244321}">
                <p14:modId xmlns:p14="http://schemas.microsoft.com/office/powerpoint/2010/main" val="3912236183"/>
              </p:ext>
            </p:extLst>
          </p:nvPr>
        </p:nvGraphicFramePr>
        <p:xfrm>
          <a:off x="412750" y="269941"/>
          <a:ext cx="2362200" cy="2755767"/>
        </p:xfrm>
        <a:graphic>
          <a:graphicData uri="http://schemas.openxmlformats.org/drawingml/2006/table">
            <a:tbl>
              <a:tblPr firstRow="1" firstCol="1" bandRow="1">
                <a:tableStyleId>{5C22544A-7EE6-4342-B048-85BDC9FD1C3A}</a:tableStyleId>
              </a:tblPr>
              <a:tblGrid>
                <a:gridCol w="486767">
                  <a:extLst>
                    <a:ext uri="{9D8B030D-6E8A-4147-A177-3AD203B41FA5}">
                      <a16:colId xmlns:a16="http://schemas.microsoft.com/office/drawing/2014/main" val="1272328885"/>
                    </a:ext>
                  </a:extLst>
                </a:gridCol>
                <a:gridCol w="1142842">
                  <a:extLst>
                    <a:ext uri="{9D8B030D-6E8A-4147-A177-3AD203B41FA5}">
                      <a16:colId xmlns:a16="http://schemas.microsoft.com/office/drawing/2014/main" val="694137392"/>
                    </a:ext>
                  </a:extLst>
                </a:gridCol>
                <a:gridCol w="732591">
                  <a:extLst>
                    <a:ext uri="{9D8B030D-6E8A-4147-A177-3AD203B41FA5}">
                      <a16:colId xmlns:a16="http://schemas.microsoft.com/office/drawing/2014/main" val="2877112353"/>
                    </a:ext>
                  </a:extLst>
                </a:gridCol>
              </a:tblGrid>
              <a:tr h="193586">
                <a:tc>
                  <a:txBody>
                    <a:bodyPr/>
                    <a:lstStyle/>
                    <a:p>
                      <a:pPr marL="0" marR="0" algn="ctr">
                        <a:spcBef>
                          <a:spcPts val="0"/>
                        </a:spcBef>
                        <a:spcAft>
                          <a:spcPts val="0"/>
                        </a:spcAft>
                      </a:pPr>
                      <a:r>
                        <a:rPr lang="en-US" sz="600" kern="100">
                          <a:effectLst/>
                        </a:rPr>
                        <a:t>Ranking</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Division/Field</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Generosity Factor</a:t>
                      </a:r>
                    </a:p>
                    <a:p>
                      <a:pPr marL="0" marR="0" algn="ctr">
                        <a:spcBef>
                          <a:spcPts val="0"/>
                        </a:spcBef>
                        <a:spcAft>
                          <a:spcPts val="0"/>
                        </a:spcAft>
                      </a:pPr>
                      <a:r>
                        <a:rPr lang="en-US" sz="600" kern="100" dirty="0">
                          <a:effectLst/>
                        </a:rPr>
                        <a:t>(Total Offerings)</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588117607"/>
                  </a:ext>
                </a:extLst>
              </a:tr>
              <a:tr h="109734">
                <a:tc>
                  <a:txBody>
                    <a:bodyPr/>
                    <a:lstStyle/>
                    <a:p>
                      <a:pPr marL="0" marR="0" algn="ctr">
                        <a:spcBef>
                          <a:spcPts val="0"/>
                        </a:spcBef>
                        <a:spcAft>
                          <a:spcPts val="0"/>
                        </a:spcAft>
                      </a:pPr>
                      <a:r>
                        <a:rPr lang="en-US" sz="600" kern="100" dirty="0">
                          <a:effectLst/>
                        </a:rPr>
                        <a:t>1</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North American Division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4.69%</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757825767"/>
                  </a:ext>
                </a:extLst>
              </a:tr>
              <a:tr h="109734">
                <a:tc>
                  <a:txBody>
                    <a:bodyPr/>
                    <a:lstStyle/>
                    <a:p>
                      <a:pPr marL="0" marR="0" algn="ctr">
                        <a:spcBef>
                          <a:spcPts val="0"/>
                        </a:spcBef>
                        <a:spcAft>
                          <a:spcPts val="0"/>
                        </a:spcAft>
                      </a:pPr>
                      <a:r>
                        <a:rPr lang="en-US" sz="600" kern="100" dirty="0">
                          <a:effectLst/>
                        </a:rPr>
                        <a:t>2</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South Pacific Division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4.25%</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394156414"/>
                  </a:ext>
                </a:extLst>
              </a:tr>
              <a:tr h="109734">
                <a:tc>
                  <a:txBody>
                    <a:bodyPr/>
                    <a:lstStyle/>
                    <a:p>
                      <a:pPr marL="0" marR="0" algn="ctr">
                        <a:spcBef>
                          <a:spcPts val="0"/>
                        </a:spcBef>
                        <a:spcAft>
                          <a:spcPts val="0"/>
                        </a:spcAft>
                      </a:pPr>
                      <a:r>
                        <a:rPr lang="en-US" sz="600" kern="100" dirty="0">
                          <a:effectLst/>
                        </a:rPr>
                        <a:t>3</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Northern Asia-Pacific Division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3.58%</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571370617"/>
                  </a:ext>
                </a:extLst>
              </a:tr>
              <a:tr h="109734">
                <a:tc>
                  <a:txBody>
                    <a:bodyPr/>
                    <a:lstStyle/>
                    <a:p>
                      <a:pPr marL="0" marR="0" algn="ctr">
                        <a:spcBef>
                          <a:spcPts val="0"/>
                        </a:spcBef>
                        <a:spcAft>
                          <a:spcPts val="0"/>
                        </a:spcAft>
                      </a:pPr>
                      <a:r>
                        <a:rPr lang="en-US" sz="600" kern="100" dirty="0">
                          <a:effectLst/>
                        </a:rPr>
                        <a:t>4</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Inter-American Division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3.50%</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54699908"/>
                  </a:ext>
                </a:extLst>
              </a:tr>
              <a:tr h="109734">
                <a:tc>
                  <a:txBody>
                    <a:bodyPr/>
                    <a:lstStyle/>
                    <a:p>
                      <a:pPr marL="0" marR="0" algn="ctr">
                        <a:spcBef>
                          <a:spcPts val="0"/>
                        </a:spcBef>
                        <a:spcAft>
                          <a:spcPts val="0"/>
                        </a:spcAft>
                      </a:pPr>
                      <a:r>
                        <a:rPr lang="en-US" sz="600" kern="100">
                          <a:effectLst/>
                        </a:rPr>
                        <a:t>5</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dirty="0">
                          <a:effectLst/>
                        </a:rPr>
                        <a:t>West-Central Africa Division  </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3.46%</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135371746"/>
                  </a:ext>
                </a:extLst>
              </a:tr>
              <a:tr h="109734">
                <a:tc>
                  <a:txBody>
                    <a:bodyPr/>
                    <a:lstStyle/>
                    <a:p>
                      <a:pPr marL="0" marR="0" algn="ctr">
                        <a:spcBef>
                          <a:spcPts val="0"/>
                        </a:spcBef>
                        <a:spcAft>
                          <a:spcPts val="0"/>
                        </a:spcAft>
                      </a:pPr>
                      <a:r>
                        <a:rPr lang="en-US" sz="600" kern="100">
                          <a:effectLst/>
                        </a:rPr>
                        <a:t>6</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dirty="0">
                          <a:effectLst/>
                        </a:rPr>
                        <a:t>South American Division</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3.35%</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803028697"/>
                  </a:ext>
                </a:extLst>
              </a:tr>
              <a:tr h="109734">
                <a:tc>
                  <a:txBody>
                    <a:bodyPr/>
                    <a:lstStyle/>
                    <a:p>
                      <a:pPr marL="0" marR="0" algn="ctr">
                        <a:spcBef>
                          <a:spcPts val="0"/>
                        </a:spcBef>
                        <a:spcAft>
                          <a:spcPts val="0"/>
                        </a:spcAft>
                      </a:pPr>
                      <a:r>
                        <a:rPr lang="en-US" sz="600" kern="100">
                          <a:effectLst/>
                        </a:rPr>
                        <a:t>7</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dirty="0">
                          <a:effectLst/>
                        </a:rPr>
                        <a:t>East-Central Africa Division</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2.83%</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071337364"/>
                  </a:ext>
                </a:extLst>
              </a:tr>
              <a:tr h="219470">
                <a:tc>
                  <a:txBody>
                    <a:bodyPr/>
                    <a:lstStyle/>
                    <a:p>
                      <a:pPr marL="0" marR="0" algn="ctr">
                        <a:spcBef>
                          <a:spcPts val="0"/>
                        </a:spcBef>
                        <a:spcAft>
                          <a:spcPts val="0"/>
                        </a:spcAft>
                      </a:pPr>
                      <a:r>
                        <a:rPr lang="en-US" sz="600" kern="100">
                          <a:effectLst/>
                        </a:rPr>
                        <a:t>8</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dirty="0">
                          <a:effectLst/>
                        </a:rPr>
                        <a:t>Middle East and North Africa Union Mission (MENAUM)</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2.01%</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486646981"/>
                  </a:ext>
                </a:extLst>
              </a:tr>
              <a:tr h="219470">
                <a:tc>
                  <a:txBody>
                    <a:bodyPr/>
                    <a:lstStyle/>
                    <a:p>
                      <a:pPr marL="0" marR="0" algn="ctr">
                        <a:spcBef>
                          <a:spcPts val="0"/>
                        </a:spcBef>
                        <a:spcAft>
                          <a:spcPts val="0"/>
                        </a:spcAft>
                      </a:pPr>
                      <a:r>
                        <a:rPr lang="en-US" sz="600" kern="100">
                          <a:effectLst/>
                        </a:rPr>
                        <a:t>9</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dirty="0">
                          <a:effectLst/>
                        </a:rPr>
                        <a:t>Southern Africa-Indian Ocean Division</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1.97%</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598816353"/>
                  </a:ext>
                </a:extLst>
              </a:tr>
              <a:tr h="109734">
                <a:tc>
                  <a:txBody>
                    <a:bodyPr/>
                    <a:lstStyle/>
                    <a:p>
                      <a:pPr marL="0" marR="0" algn="ctr">
                        <a:spcBef>
                          <a:spcPts val="0"/>
                        </a:spcBef>
                        <a:spcAft>
                          <a:spcPts val="0"/>
                        </a:spcAft>
                      </a:pPr>
                      <a:r>
                        <a:rPr lang="en-US" sz="600" kern="100">
                          <a:effectLst/>
                        </a:rPr>
                        <a:t>10</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dirty="0">
                          <a:effectLst/>
                        </a:rPr>
                        <a:t>Southern Asia-Pacific Division</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1.76%</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776316452"/>
                  </a:ext>
                </a:extLst>
              </a:tr>
              <a:tr h="109734">
                <a:tc>
                  <a:txBody>
                    <a:bodyPr/>
                    <a:lstStyle/>
                    <a:p>
                      <a:pPr marL="0" marR="0" algn="ctr">
                        <a:spcBef>
                          <a:spcPts val="0"/>
                        </a:spcBef>
                        <a:spcAft>
                          <a:spcPts val="0"/>
                        </a:spcAft>
                      </a:pPr>
                      <a:r>
                        <a:rPr lang="en-US" sz="600" kern="100">
                          <a:effectLst/>
                        </a:rPr>
                        <a:t>11</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Trans-European Division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1.52%</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221969286"/>
                  </a:ext>
                </a:extLst>
              </a:tr>
              <a:tr h="109734">
                <a:tc>
                  <a:txBody>
                    <a:bodyPr/>
                    <a:lstStyle/>
                    <a:p>
                      <a:pPr marL="0" marR="0" algn="ctr">
                        <a:spcBef>
                          <a:spcPts val="0"/>
                        </a:spcBef>
                        <a:spcAft>
                          <a:spcPts val="0"/>
                        </a:spcAft>
                      </a:pPr>
                      <a:r>
                        <a:rPr lang="en-US" sz="600" kern="100">
                          <a:effectLst/>
                        </a:rPr>
                        <a:t>12</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Euro-Asia Division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1.03%</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0713558"/>
                  </a:ext>
                </a:extLst>
              </a:tr>
              <a:tr h="109734">
                <a:tc>
                  <a:txBody>
                    <a:bodyPr/>
                    <a:lstStyle/>
                    <a:p>
                      <a:pPr marL="0" marR="0" algn="ctr">
                        <a:spcBef>
                          <a:spcPts val="0"/>
                        </a:spcBef>
                        <a:spcAft>
                          <a:spcPts val="0"/>
                        </a:spcAft>
                      </a:pPr>
                      <a:r>
                        <a:rPr lang="en-US" sz="600" kern="100">
                          <a:effectLst/>
                        </a:rPr>
                        <a:t>13</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Inter-European Division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0.64%</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054732113"/>
                  </a:ext>
                </a:extLst>
              </a:tr>
              <a:tr h="109734">
                <a:tc>
                  <a:txBody>
                    <a:bodyPr/>
                    <a:lstStyle/>
                    <a:p>
                      <a:pPr marL="0" marR="0" algn="ctr">
                        <a:spcBef>
                          <a:spcPts val="0"/>
                        </a:spcBef>
                        <a:spcAft>
                          <a:spcPts val="0"/>
                        </a:spcAft>
                      </a:pPr>
                      <a:r>
                        <a:rPr lang="en-US" sz="600" kern="100">
                          <a:effectLst/>
                        </a:rPr>
                        <a:t>14</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Southern Asia Division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0.62%</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361337323"/>
                  </a:ext>
                </a:extLst>
              </a:tr>
              <a:tr h="109734">
                <a:tc>
                  <a:txBody>
                    <a:bodyPr/>
                    <a:lstStyle/>
                    <a:p>
                      <a:pPr marL="0" marR="0" algn="ctr">
                        <a:spcBef>
                          <a:spcPts val="0"/>
                        </a:spcBef>
                        <a:spcAft>
                          <a:spcPts val="0"/>
                        </a:spcAft>
                      </a:pPr>
                      <a:r>
                        <a:rPr lang="en-US" sz="600" kern="100">
                          <a:effectLst/>
                        </a:rPr>
                        <a:t>15</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Chinese Union Mission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0.57%</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686916759"/>
                  </a:ext>
                </a:extLst>
              </a:tr>
              <a:tr h="109734">
                <a:tc>
                  <a:txBody>
                    <a:bodyPr/>
                    <a:lstStyle/>
                    <a:p>
                      <a:pPr marL="0" marR="0" algn="ctr">
                        <a:spcBef>
                          <a:spcPts val="0"/>
                        </a:spcBef>
                        <a:spcAft>
                          <a:spcPts val="0"/>
                        </a:spcAft>
                      </a:pPr>
                      <a:r>
                        <a:rPr lang="en-US" sz="600" kern="100">
                          <a:effectLst/>
                        </a:rPr>
                        <a:t>16</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Israel Field</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0.20%</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4159108964"/>
                  </a:ext>
                </a:extLst>
              </a:tr>
              <a:tr h="219470">
                <a:tc>
                  <a:txBody>
                    <a:bodyPr/>
                    <a:lstStyle/>
                    <a:p>
                      <a:pPr marL="0" marR="0" algn="ctr">
                        <a:spcBef>
                          <a:spcPts val="0"/>
                        </a:spcBef>
                        <a:spcAft>
                          <a:spcPts val="0"/>
                        </a:spcAft>
                      </a:pPr>
                      <a:r>
                        <a:rPr lang="en-US" sz="600" kern="100">
                          <a:effectLst/>
                        </a:rPr>
                        <a:t>2020 World Totals</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General Conference</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3.70%</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866855621"/>
                  </a:ext>
                </a:extLst>
              </a:tr>
              <a:tr h="367495">
                <a:tc>
                  <a:txBody>
                    <a:bodyPr/>
                    <a:lstStyle/>
                    <a:p>
                      <a:pPr marL="0" marR="0" algn="ctr">
                        <a:spcBef>
                          <a:spcPts val="0"/>
                        </a:spcBef>
                        <a:spcAft>
                          <a:spcPts val="0"/>
                        </a:spcAft>
                      </a:pPr>
                      <a:r>
                        <a:rPr lang="en-US" sz="600" kern="100">
                          <a:effectLst/>
                        </a:rPr>
                        <a:t>2021 World Totals</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General Conference</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3.68%</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288934167"/>
                  </a:ext>
                </a:extLst>
              </a:tr>
            </a:tbl>
          </a:graphicData>
        </a:graphic>
      </p:graphicFrame>
    </p:spTree>
    <p:extLst>
      <p:ext uri="{BB962C8B-B14F-4D97-AF65-F5344CB8AC3E}">
        <p14:creationId xmlns:p14="http://schemas.microsoft.com/office/powerpoint/2010/main" val="814114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3042465" y="715005"/>
            <a:ext cx="2667001" cy="186563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FATOR GENEROSIDADE – </a:t>
            </a:r>
            <a:r>
              <a:rPr lang="en-US" sz="2881" dirty="0">
                <a:solidFill>
                  <a:schemeClr val="tx2">
                    <a:lumMod val="60000"/>
                    <a:lumOff val="40000"/>
                  </a:schemeClr>
                </a:solidFill>
                <a:latin typeface="Anton" panose="00000500000000000000" pitchFamily="2" charset="0"/>
              </a:rPr>
              <a:t>2021 (</a:t>
            </a:r>
            <a:r>
              <a:rPr lang="en-US" sz="2881" dirty="0" err="1">
                <a:solidFill>
                  <a:schemeClr val="tx2">
                    <a:lumMod val="60000"/>
                    <a:lumOff val="40000"/>
                  </a:schemeClr>
                </a:solidFill>
                <a:latin typeface="Anton" panose="00000500000000000000" pitchFamily="2" charset="0"/>
              </a:rPr>
              <a:t>Ofertas</a:t>
            </a:r>
            <a:r>
              <a:rPr lang="en-US" sz="2881" dirty="0">
                <a:solidFill>
                  <a:schemeClr val="tx2">
                    <a:lumMod val="60000"/>
                    <a:lumOff val="40000"/>
                  </a:schemeClr>
                </a:solidFill>
                <a:latin typeface="Anton" panose="00000500000000000000" pitchFamily="2" charset="0"/>
              </a:rPr>
              <a:t> </a:t>
            </a:r>
            <a:r>
              <a:rPr lang="en-US" sz="2881" dirty="0" err="1">
                <a:solidFill>
                  <a:schemeClr val="tx2">
                    <a:lumMod val="60000"/>
                    <a:lumOff val="40000"/>
                  </a:schemeClr>
                </a:solidFill>
                <a:latin typeface="Anton" panose="00000500000000000000" pitchFamily="2" charset="0"/>
              </a:rPr>
              <a:t>Missionárias</a:t>
            </a:r>
            <a:r>
              <a:rPr lang="en-US" sz="2881" dirty="0">
                <a:solidFill>
                  <a:schemeClr val="tx2">
                    <a:lumMod val="60000"/>
                    <a:lumOff val="40000"/>
                  </a:schemeClr>
                </a:solidFill>
                <a:latin typeface="Anton" panose="00000500000000000000" pitchFamily="2" charset="0"/>
              </a:rPr>
              <a:t>)</a:t>
            </a:r>
            <a:endParaRPr lang="pt-BR" sz="1600" dirty="0">
              <a:solidFill>
                <a:schemeClr val="bg1"/>
              </a:solidFill>
              <a:latin typeface="Anton" panose="00000500000000000000" pitchFamily="2" charset="0"/>
            </a:endParaRPr>
          </a:p>
        </p:txBody>
      </p:sp>
      <p:graphicFrame>
        <p:nvGraphicFramePr>
          <p:cNvPr id="3" name="Table 2">
            <a:extLst>
              <a:ext uri="{FF2B5EF4-FFF2-40B4-BE49-F238E27FC236}">
                <a16:creationId xmlns:a16="http://schemas.microsoft.com/office/drawing/2014/main" id="{A637A53A-874D-C0B6-93F9-666AEDC88934}"/>
              </a:ext>
            </a:extLst>
          </p:cNvPr>
          <p:cNvGraphicFramePr>
            <a:graphicFrameLocks noGrp="1"/>
          </p:cNvGraphicFramePr>
          <p:nvPr>
            <p:extLst>
              <p:ext uri="{D42A27DB-BD31-4B8C-83A1-F6EECF244321}">
                <p14:modId xmlns:p14="http://schemas.microsoft.com/office/powerpoint/2010/main" val="4130156880"/>
              </p:ext>
            </p:extLst>
          </p:nvPr>
        </p:nvGraphicFramePr>
        <p:xfrm>
          <a:off x="385172" y="164162"/>
          <a:ext cx="2514600" cy="2967324"/>
        </p:xfrm>
        <a:graphic>
          <a:graphicData uri="http://schemas.openxmlformats.org/drawingml/2006/table">
            <a:tbl>
              <a:tblPr firstRow="1" firstCol="1" bandRow="1">
                <a:tableStyleId>{5C22544A-7EE6-4342-B048-85BDC9FD1C3A}</a:tableStyleId>
              </a:tblPr>
              <a:tblGrid>
                <a:gridCol w="449788">
                  <a:extLst>
                    <a:ext uri="{9D8B030D-6E8A-4147-A177-3AD203B41FA5}">
                      <a16:colId xmlns:a16="http://schemas.microsoft.com/office/drawing/2014/main" val="2598556561"/>
                    </a:ext>
                  </a:extLst>
                </a:gridCol>
                <a:gridCol w="1328303">
                  <a:extLst>
                    <a:ext uri="{9D8B030D-6E8A-4147-A177-3AD203B41FA5}">
                      <a16:colId xmlns:a16="http://schemas.microsoft.com/office/drawing/2014/main" val="2582427768"/>
                    </a:ext>
                  </a:extLst>
                </a:gridCol>
                <a:gridCol w="736509">
                  <a:extLst>
                    <a:ext uri="{9D8B030D-6E8A-4147-A177-3AD203B41FA5}">
                      <a16:colId xmlns:a16="http://schemas.microsoft.com/office/drawing/2014/main" val="369099500"/>
                    </a:ext>
                  </a:extLst>
                </a:gridCol>
              </a:tblGrid>
              <a:tr h="407004">
                <a:tc>
                  <a:txBody>
                    <a:bodyPr/>
                    <a:lstStyle/>
                    <a:p>
                      <a:pPr marL="0" marR="0" algn="ctr">
                        <a:spcBef>
                          <a:spcPts val="0"/>
                        </a:spcBef>
                        <a:spcAft>
                          <a:spcPts val="0"/>
                        </a:spcAft>
                      </a:pPr>
                      <a:r>
                        <a:rPr lang="en-US" sz="700" kern="100" dirty="0">
                          <a:effectLst/>
                        </a:rPr>
                        <a:t>Ranking</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Division/Field</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2021 Generosity Factor</a:t>
                      </a:r>
                    </a:p>
                    <a:p>
                      <a:pPr marL="0" marR="0" algn="ctr">
                        <a:spcBef>
                          <a:spcPts val="0"/>
                        </a:spcBef>
                        <a:spcAft>
                          <a:spcPts val="0"/>
                        </a:spcAft>
                      </a:pPr>
                      <a:r>
                        <a:rPr lang="en-US" sz="700" kern="100">
                          <a:effectLst/>
                        </a:rPr>
                        <a:t>(Mission Offerings)</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631473735"/>
                  </a:ext>
                </a:extLst>
              </a:tr>
              <a:tr h="105531">
                <a:tc>
                  <a:txBody>
                    <a:bodyPr/>
                    <a:lstStyle/>
                    <a:p>
                      <a:pPr marL="0" marR="0" algn="ctr">
                        <a:spcBef>
                          <a:spcPts val="0"/>
                        </a:spcBef>
                        <a:spcAft>
                          <a:spcPts val="0"/>
                        </a:spcAft>
                      </a:pPr>
                      <a:r>
                        <a:rPr lang="en-US" sz="700" kern="100">
                          <a:effectLst/>
                        </a:rPr>
                        <a:t>1</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West Central Africa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0.82%</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912178679"/>
                  </a:ext>
                </a:extLst>
              </a:tr>
              <a:tr h="105531">
                <a:tc>
                  <a:txBody>
                    <a:bodyPr/>
                    <a:lstStyle/>
                    <a:p>
                      <a:pPr marL="0" marR="0" algn="ctr">
                        <a:spcBef>
                          <a:spcPts val="0"/>
                        </a:spcBef>
                        <a:spcAft>
                          <a:spcPts val="0"/>
                        </a:spcAft>
                      </a:pPr>
                      <a:r>
                        <a:rPr lang="en-US" sz="700" kern="100">
                          <a:effectLst/>
                        </a:rPr>
                        <a:t>2</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Inter-American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0.66%</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971941369"/>
                  </a:ext>
                </a:extLst>
              </a:tr>
              <a:tr h="105531">
                <a:tc>
                  <a:txBody>
                    <a:bodyPr/>
                    <a:lstStyle/>
                    <a:p>
                      <a:pPr marL="0" marR="0" algn="ctr">
                        <a:spcBef>
                          <a:spcPts val="0"/>
                        </a:spcBef>
                        <a:spcAft>
                          <a:spcPts val="0"/>
                        </a:spcAft>
                      </a:pPr>
                      <a:r>
                        <a:rPr lang="en-US" sz="700" kern="100">
                          <a:effectLst/>
                        </a:rPr>
                        <a:t>3</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Inter-European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0.50%</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31487388"/>
                  </a:ext>
                </a:extLst>
              </a:tr>
              <a:tr h="105531">
                <a:tc>
                  <a:txBody>
                    <a:bodyPr/>
                    <a:lstStyle/>
                    <a:p>
                      <a:pPr marL="0" marR="0" algn="ctr">
                        <a:spcBef>
                          <a:spcPts val="0"/>
                        </a:spcBef>
                        <a:spcAft>
                          <a:spcPts val="0"/>
                        </a:spcAft>
                      </a:pPr>
                      <a:r>
                        <a:rPr lang="en-US" sz="700" kern="100">
                          <a:effectLst/>
                        </a:rPr>
                        <a:t>4</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South Pacific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0.49%</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078346316"/>
                  </a:ext>
                </a:extLst>
              </a:tr>
              <a:tr h="105531">
                <a:tc>
                  <a:txBody>
                    <a:bodyPr/>
                    <a:lstStyle/>
                    <a:p>
                      <a:pPr marL="0" marR="0" algn="ctr">
                        <a:spcBef>
                          <a:spcPts val="0"/>
                        </a:spcBef>
                        <a:spcAft>
                          <a:spcPts val="0"/>
                        </a:spcAft>
                      </a:pPr>
                      <a:r>
                        <a:rPr lang="en-US" sz="700" kern="100">
                          <a:effectLst/>
                        </a:rPr>
                        <a:t>5</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South American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0.40%</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4164899350"/>
                  </a:ext>
                </a:extLst>
              </a:tr>
              <a:tr h="105531">
                <a:tc>
                  <a:txBody>
                    <a:bodyPr/>
                    <a:lstStyle/>
                    <a:p>
                      <a:pPr marL="0" marR="0" algn="ctr">
                        <a:spcBef>
                          <a:spcPts val="0"/>
                        </a:spcBef>
                        <a:spcAft>
                          <a:spcPts val="0"/>
                        </a:spcAft>
                      </a:pPr>
                      <a:r>
                        <a:rPr lang="en-US" sz="700" kern="100">
                          <a:effectLst/>
                        </a:rPr>
                        <a:t>6</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Southern Asia-Pacific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0.40%</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977143192"/>
                  </a:ext>
                </a:extLst>
              </a:tr>
              <a:tr h="105531">
                <a:tc>
                  <a:txBody>
                    <a:bodyPr/>
                    <a:lstStyle/>
                    <a:p>
                      <a:pPr marL="0" marR="0" algn="ctr">
                        <a:spcBef>
                          <a:spcPts val="0"/>
                        </a:spcBef>
                        <a:spcAft>
                          <a:spcPts val="0"/>
                        </a:spcAft>
                      </a:pPr>
                      <a:r>
                        <a:rPr lang="en-US" sz="700" kern="100">
                          <a:effectLst/>
                        </a:rPr>
                        <a:t>7</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Southern Asia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0.31%</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698909220"/>
                  </a:ext>
                </a:extLst>
              </a:tr>
              <a:tr h="105531">
                <a:tc>
                  <a:txBody>
                    <a:bodyPr/>
                    <a:lstStyle/>
                    <a:p>
                      <a:pPr marL="0" marR="0" algn="ctr">
                        <a:spcBef>
                          <a:spcPts val="0"/>
                        </a:spcBef>
                        <a:spcAft>
                          <a:spcPts val="0"/>
                        </a:spcAft>
                      </a:pPr>
                      <a:r>
                        <a:rPr lang="en-US" sz="700" kern="100">
                          <a:effectLst/>
                        </a:rPr>
                        <a:t>8</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Trans-European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0.29%</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472919621"/>
                  </a:ext>
                </a:extLst>
              </a:tr>
              <a:tr h="105531">
                <a:tc>
                  <a:txBody>
                    <a:bodyPr/>
                    <a:lstStyle/>
                    <a:p>
                      <a:pPr marL="0" marR="0" algn="ctr">
                        <a:spcBef>
                          <a:spcPts val="0"/>
                        </a:spcBef>
                        <a:spcAft>
                          <a:spcPts val="0"/>
                        </a:spcAft>
                      </a:pPr>
                      <a:r>
                        <a:rPr lang="en-US" sz="700" kern="100">
                          <a:effectLst/>
                        </a:rPr>
                        <a:t>9</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Euro-Asia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0.21%</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413230340"/>
                  </a:ext>
                </a:extLst>
              </a:tr>
              <a:tr h="105531">
                <a:tc>
                  <a:txBody>
                    <a:bodyPr/>
                    <a:lstStyle/>
                    <a:p>
                      <a:pPr marL="0" marR="0" algn="ctr">
                        <a:spcBef>
                          <a:spcPts val="0"/>
                        </a:spcBef>
                        <a:spcAft>
                          <a:spcPts val="0"/>
                        </a:spcAft>
                      </a:pPr>
                      <a:r>
                        <a:rPr lang="en-US" sz="700" kern="100">
                          <a:effectLst/>
                        </a:rPr>
                        <a:t>10</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Israel Field</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0.20%</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451699206"/>
                  </a:ext>
                </a:extLst>
              </a:tr>
              <a:tr h="105531">
                <a:tc>
                  <a:txBody>
                    <a:bodyPr/>
                    <a:lstStyle/>
                    <a:p>
                      <a:pPr marL="0" marR="0" algn="ctr">
                        <a:spcBef>
                          <a:spcPts val="0"/>
                        </a:spcBef>
                        <a:spcAft>
                          <a:spcPts val="0"/>
                        </a:spcAft>
                      </a:pPr>
                      <a:r>
                        <a:rPr lang="en-US" sz="700" kern="100">
                          <a:effectLst/>
                        </a:rPr>
                        <a:t>11</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North American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0.16%</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792663199"/>
                  </a:ext>
                </a:extLst>
              </a:tr>
              <a:tr h="105531">
                <a:tc>
                  <a:txBody>
                    <a:bodyPr/>
                    <a:lstStyle/>
                    <a:p>
                      <a:pPr marL="0" marR="0" algn="ctr">
                        <a:spcBef>
                          <a:spcPts val="0"/>
                        </a:spcBef>
                        <a:spcAft>
                          <a:spcPts val="0"/>
                        </a:spcAft>
                      </a:pPr>
                      <a:r>
                        <a:rPr lang="en-US" sz="700" kern="100">
                          <a:effectLst/>
                        </a:rPr>
                        <a:t>12</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Northern Asia-Pacific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0.15%</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023294328"/>
                  </a:ext>
                </a:extLst>
              </a:tr>
              <a:tr h="211062">
                <a:tc>
                  <a:txBody>
                    <a:bodyPr/>
                    <a:lstStyle/>
                    <a:p>
                      <a:pPr marL="0" marR="0" algn="ctr">
                        <a:spcBef>
                          <a:spcPts val="0"/>
                        </a:spcBef>
                        <a:spcAft>
                          <a:spcPts val="0"/>
                        </a:spcAft>
                      </a:pPr>
                      <a:r>
                        <a:rPr lang="en-US" sz="700" kern="100">
                          <a:effectLst/>
                        </a:rPr>
                        <a:t>13</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Middle East and North Africa Union Mission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0.09%</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867096865"/>
                  </a:ext>
                </a:extLst>
              </a:tr>
              <a:tr h="203502">
                <a:tc>
                  <a:txBody>
                    <a:bodyPr/>
                    <a:lstStyle/>
                    <a:p>
                      <a:pPr marL="0" marR="0" algn="ctr">
                        <a:spcBef>
                          <a:spcPts val="0"/>
                        </a:spcBef>
                        <a:spcAft>
                          <a:spcPts val="0"/>
                        </a:spcAft>
                      </a:pPr>
                      <a:r>
                        <a:rPr lang="en-US" sz="700" kern="100">
                          <a:effectLst/>
                        </a:rPr>
                        <a:t>14</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Southern Africa-Indian Ocean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0.00%</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632384185"/>
                  </a:ext>
                </a:extLst>
              </a:tr>
              <a:tr h="105531">
                <a:tc>
                  <a:txBody>
                    <a:bodyPr/>
                    <a:lstStyle/>
                    <a:p>
                      <a:pPr marL="0" marR="0" algn="ctr">
                        <a:spcBef>
                          <a:spcPts val="0"/>
                        </a:spcBef>
                        <a:spcAft>
                          <a:spcPts val="0"/>
                        </a:spcAft>
                      </a:pPr>
                      <a:r>
                        <a:rPr lang="en-US" sz="700" kern="100">
                          <a:effectLst/>
                        </a:rPr>
                        <a:t>15</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Chinese Union Mission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0.00%</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4261393833"/>
                  </a:ext>
                </a:extLst>
              </a:tr>
              <a:tr h="105531">
                <a:tc>
                  <a:txBody>
                    <a:bodyPr/>
                    <a:lstStyle/>
                    <a:p>
                      <a:pPr marL="0" marR="0" algn="ctr">
                        <a:spcBef>
                          <a:spcPts val="0"/>
                        </a:spcBef>
                        <a:spcAft>
                          <a:spcPts val="0"/>
                        </a:spcAft>
                      </a:pPr>
                      <a:r>
                        <a:rPr lang="en-US" sz="700" kern="100">
                          <a:effectLst/>
                        </a:rPr>
                        <a:t>16</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East-Central Africa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0.01%</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551895443"/>
                  </a:ext>
                </a:extLst>
              </a:tr>
              <a:tr h="305253">
                <a:tc>
                  <a:txBody>
                    <a:bodyPr/>
                    <a:lstStyle/>
                    <a:p>
                      <a:pPr marL="0" marR="0" algn="ctr">
                        <a:spcBef>
                          <a:spcPts val="0"/>
                        </a:spcBef>
                        <a:spcAft>
                          <a:spcPts val="0"/>
                        </a:spcAft>
                      </a:pPr>
                      <a:r>
                        <a:rPr lang="en-US" sz="700" kern="100">
                          <a:effectLst/>
                        </a:rPr>
                        <a:t>2020 World Totals</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General Conference</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0.28%</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223447403"/>
                  </a:ext>
                </a:extLst>
              </a:tr>
              <a:tr h="305253">
                <a:tc>
                  <a:txBody>
                    <a:bodyPr/>
                    <a:lstStyle/>
                    <a:p>
                      <a:pPr marL="0" marR="0" algn="ctr">
                        <a:spcBef>
                          <a:spcPts val="0"/>
                        </a:spcBef>
                        <a:spcAft>
                          <a:spcPts val="0"/>
                        </a:spcAft>
                      </a:pPr>
                      <a:r>
                        <a:rPr lang="en-US" sz="700" kern="100">
                          <a:effectLst/>
                        </a:rPr>
                        <a:t>2021 World Totals</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General Conference</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0.30%</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207681124"/>
                  </a:ext>
                </a:extLst>
              </a:tr>
            </a:tbl>
          </a:graphicData>
        </a:graphic>
      </p:graphicFrame>
    </p:spTree>
    <p:extLst>
      <p:ext uri="{BB962C8B-B14F-4D97-AF65-F5344CB8AC3E}">
        <p14:creationId xmlns:p14="http://schemas.microsoft.com/office/powerpoint/2010/main" val="14853991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3141118" y="809625"/>
            <a:ext cx="2590801" cy="186563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FATOR MISSIONÁRIO – </a:t>
            </a:r>
            <a:r>
              <a:rPr lang="en-US" sz="2881" dirty="0">
                <a:solidFill>
                  <a:schemeClr val="tx2">
                    <a:lumMod val="60000"/>
                    <a:lumOff val="40000"/>
                  </a:schemeClr>
                </a:solidFill>
                <a:latin typeface="Anton" panose="00000500000000000000" pitchFamily="2" charset="0"/>
              </a:rPr>
              <a:t>2021 (Total de </a:t>
            </a:r>
            <a:r>
              <a:rPr lang="en-US" sz="2881" dirty="0" err="1">
                <a:solidFill>
                  <a:schemeClr val="tx2">
                    <a:lumMod val="60000"/>
                    <a:lumOff val="40000"/>
                  </a:schemeClr>
                </a:solidFill>
                <a:latin typeface="Anton" panose="00000500000000000000" pitchFamily="2" charset="0"/>
              </a:rPr>
              <a:t>Ofertas</a:t>
            </a:r>
            <a:r>
              <a:rPr lang="en-US" sz="2881" dirty="0">
                <a:solidFill>
                  <a:schemeClr val="tx2">
                    <a:lumMod val="60000"/>
                    <a:lumOff val="40000"/>
                  </a:schemeClr>
                </a:solidFill>
                <a:latin typeface="Anton" panose="00000500000000000000" pitchFamily="2" charset="0"/>
              </a:rPr>
              <a:t>)</a:t>
            </a:r>
            <a:endParaRPr lang="pt-BR" sz="1600" dirty="0">
              <a:solidFill>
                <a:schemeClr val="bg1"/>
              </a:solidFill>
              <a:latin typeface="Anton" panose="00000500000000000000" pitchFamily="2" charset="0"/>
            </a:endParaRPr>
          </a:p>
        </p:txBody>
      </p:sp>
      <p:graphicFrame>
        <p:nvGraphicFramePr>
          <p:cNvPr id="5" name="Table 4">
            <a:extLst>
              <a:ext uri="{FF2B5EF4-FFF2-40B4-BE49-F238E27FC236}">
                <a16:creationId xmlns:a16="http://schemas.microsoft.com/office/drawing/2014/main" id="{14DBBAEB-F4BD-41D8-7D55-29702044479C}"/>
              </a:ext>
            </a:extLst>
          </p:cNvPr>
          <p:cNvGraphicFramePr>
            <a:graphicFrameLocks noGrp="1"/>
          </p:cNvGraphicFramePr>
          <p:nvPr>
            <p:extLst>
              <p:ext uri="{D42A27DB-BD31-4B8C-83A1-F6EECF244321}">
                <p14:modId xmlns:p14="http://schemas.microsoft.com/office/powerpoint/2010/main" val="3408912210"/>
              </p:ext>
            </p:extLst>
          </p:nvPr>
        </p:nvGraphicFramePr>
        <p:xfrm>
          <a:off x="412750" y="190180"/>
          <a:ext cx="2660742" cy="2915285"/>
        </p:xfrm>
        <a:graphic>
          <a:graphicData uri="http://schemas.openxmlformats.org/drawingml/2006/table">
            <a:tbl>
              <a:tblPr firstRow="1" firstCol="1" bandRow="1">
                <a:tableStyleId>{5C22544A-7EE6-4342-B048-85BDC9FD1C3A}</a:tableStyleId>
              </a:tblPr>
              <a:tblGrid>
                <a:gridCol w="475929">
                  <a:extLst>
                    <a:ext uri="{9D8B030D-6E8A-4147-A177-3AD203B41FA5}">
                      <a16:colId xmlns:a16="http://schemas.microsoft.com/office/drawing/2014/main" val="2305871233"/>
                    </a:ext>
                  </a:extLst>
                </a:gridCol>
                <a:gridCol w="1405500">
                  <a:extLst>
                    <a:ext uri="{9D8B030D-6E8A-4147-A177-3AD203B41FA5}">
                      <a16:colId xmlns:a16="http://schemas.microsoft.com/office/drawing/2014/main" val="3230536289"/>
                    </a:ext>
                  </a:extLst>
                </a:gridCol>
                <a:gridCol w="779313">
                  <a:extLst>
                    <a:ext uri="{9D8B030D-6E8A-4147-A177-3AD203B41FA5}">
                      <a16:colId xmlns:a16="http://schemas.microsoft.com/office/drawing/2014/main" val="48617973"/>
                    </a:ext>
                  </a:extLst>
                </a:gridCol>
              </a:tblGrid>
              <a:tr h="352425">
                <a:tc>
                  <a:txBody>
                    <a:bodyPr/>
                    <a:lstStyle/>
                    <a:p>
                      <a:pPr marL="0" marR="0" algn="ctr">
                        <a:spcBef>
                          <a:spcPts val="0"/>
                        </a:spcBef>
                        <a:spcAft>
                          <a:spcPts val="0"/>
                        </a:spcAft>
                      </a:pPr>
                      <a:r>
                        <a:rPr lang="en-US" sz="700" kern="100" dirty="0">
                          <a:effectLst/>
                        </a:rPr>
                        <a:t>Ranking</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Division/Field</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2021 Missionary Factor</a:t>
                      </a:r>
                    </a:p>
                    <a:p>
                      <a:pPr marL="0" marR="0" algn="ctr">
                        <a:spcBef>
                          <a:spcPts val="0"/>
                        </a:spcBef>
                        <a:spcAft>
                          <a:spcPts val="0"/>
                        </a:spcAft>
                      </a:pPr>
                      <a:r>
                        <a:rPr lang="en-US" sz="700" kern="100" dirty="0">
                          <a:effectLst/>
                        </a:rPr>
                        <a:t>(Mission Offerings)</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393639914"/>
                  </a:ext>
                </a:extLst>
              </a:tr>
              <a:tr h="117475">
                <a:tc>
                  <a:txBody>
                    <a:bodyPr/>
                    <a:lstStyle/>
                    <a:p>
                      <a:pPr marL="0" marR="0" algn="ctr">
                        <a:spcBef>
                          <a:spcPts val="0"/>
                        </a:spcBef>
                        <a:spcAft>
                          <a:spcPts val="0"/>
                        </a:spcAft>
                      </a:pPr>
                      <a:r>
                        <a:rPr lang="en-US" sz="700" kern="100">
                          <a:effectLst/>
                        </a:rPr>
                        <a:t>1</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Israel Field</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100%</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624834075"/>
                  </a:ext>
                </a:extLst>
              </a:tr>
              <a:tr h="117475">
                <a:tc>
                  <a:txBody>
                    <a:bodyPr/>
                    <a:lstStyle/>
                    <a:p>
                      <a:pPr marL="0" marR="0" algn="ctr">
                        <a:spcBef>
                          <a:spcPts val="0"/>
                        </a:spcBef>
                        <a:spcAft>
                          <a:spcPts val="0"/>
                        </a:spcAft>
                      </a:pPr>
                      <a:r>
                        <a:rPr lang="en-US" sz="700" kern="100">
                          <a:effectLst/>
                        </a:rPr>
                        <a:t>2</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Inter-European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78.67%</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755085852"/>
                  </a:ext>
                </a:extLst>
              </a:tr>
              <a:tr h="117475">
                <a:tc>
                  <a:txBody>
                    <a:bodyPr/>
                    <a:lstStyle/>
                    <a:p>
                      <a:pPr marL="0" marR="0" algn="ctr">
                        <a:spcBef>
                          <a:spcPts val="0"/>
                        </a:spcBef>
                        <a:spcAft>
                          <a:spcPts val="0"/>
                        </a:spcAft>
                      </a:pPr>
                      <a:r>
                        <a:rPr lang="en-US" sz="700" kern="100">
                          <a:effectLst/>
                        </a:rPr>
                        <a:t>3</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Southern Asia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50.54%</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845696303"/>
                  </a:ext>
                </a:extLst>
              </a:tr>
              <a:tr h="117475">
                <a:tc>
                  <a:txBody>
                    <a:bodyPr/>
                    <a:lstStyle/>
                    <a:p>
                      <a:pPr marL="0" marR="0" algn="ctr">
                        <a:spcBef>
                          <a:spcPts val="0"/>
                        </a:spcBef>
                        <a:spcAft>
                          <a:spcPts val="0"/>
                        </a:spcAft>
                      </a:pPr>
                      <a:r>
                        <a:rPr lang="en-US" sz="700" kern="100">
                          <a:effectLst/>
                        </a:rPr>
                        <a:t>4</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West-Central Africa Division  </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23.76%</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4205148603"/>
                  </a:ext>
                </a:extLst>
              </a:tr>
              <a:tr h="117475">
                <a:tc>
                  <a:txBody>
                    <a:bodyPr/>
                    <a:lstStyle/>
                    <a:p>
                      <a:pPr marL="0" marR="0" algn="ctr">
                        <a:spcBef>
                          <a:spcPts val="0"/>
                        </a:spcBef>
                        <a:spcAft>
                          <a:spcPts val="0"/>
                        </a:spcAft>
                      </a:pPr>
                      <a:r>
                        <a:rPr lang="en-US" sz="700" kern="100">
                          <a:effectLst/>
                        </a:rPr>
                        <a:t>5</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Southern Asia-Pacific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23.36%</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497292200"/>
                  </a:ext>
                </a:extLst>
              </a:tr>
              <a:tr h="117475">
                <a:tc>
                  <a:txBody>
                    <a:bodyPr/>
                    <a:lstStyle/>
                    <a:p>
                      <a:pPr marL="0" marR="0" algn="ctr">
                        <a:spcBef>
                          <a:spcPts val="0"/>
                        </a:spcBef>
                        <a:spcAft>
                          <a:spcPts val="0"/>
                        </a:spcAft>
                      </a:pPr>
                      <a:r>
                        <a:rPr lang="en-US" sz="700" kern="100">
                          <a:effectLst/>
                        </a:rPr>
                        <a:t>6</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Euro-Asia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20.83%</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421910459"/>
                  </a:ext>
                </a:extLst>
              </a:tr>
              <a:tr h="117475">
                <a:tc>
                  <a:txBody>
                    <a:bodyPr/>
                    <a:lstStyle/>
                    <a:p>
                      <a:pPr marL="0" marR="0" algn="ctr">
                        <a:spcBef>
                          <a:spcPts val="0"/>
                        </a:spcBef>
                        <a:spcAft>
                          <a:spcPts val="0"/>
                        </a:spcAft>
                      </a:pPr>
                      <a:r>
                        <a:rPr lang="en-US" sz="700" kern="100">
                          <a:effectLst/>
                        </a:rPr>
                        <a:t>7</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Trans-European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19.34%</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457409726"/>
                  </a:ext>
                </a:extLst>
              </a:tr>
              <a:tr h="117475">
                <a:tc>
                  <a:txBody>
                    <a:bodyPr/>
                    <a:lstStyle/>
                    <a:p>
                      <a:pPr marL="0" marR="0" algn="ctr">
                        <a:spcBef>
                          <a:spcPts val="0"/>
                        </a:spcBef>
                        <a:spcAft>
                          <a:spcPts val="0"/>
                        </a:spcAft>
                      </a:pPr>
                      <a:r>
                        <a:rPr lang="en-US" sz="700" kern="100">
                          <a:effectLst/>
                        </a:rPr>
                        <a:t>8</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Inter-American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18.90%</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750968842"/>
                  </a:ext>
                </a:extLst>
              </a:tr>
              <a:tr h="117475">
                <a:tc>
                  <a:txBody>
                    <a:bodyPr/>
                    <a:lstStyle/>
                    <a:p>
                      <a:pPr marL="0" marR="0" algn="ctr">
                        <a:spcBef>
                          <a:spcPts val="0"/>
                        </a:spcBef>
                        <a:spcAft>
                          <a:spcPts val="0"/>
                        </a:spcAft>
                      </a:pPr>
                      <a:r>
                        <a:rPr lang="en-US" sz="700" kern="100">
                          <a:effectLst/>
                        </a:rPr>
                        <a:t>9</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South American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12.08%</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333029716"/>
                  </a:ext>
                </a:extLst>
              </a:tr>
              <a:tr h="117475">
                <a:tc>
                  <a:txBody>
                    <a:bodyPr/>
                    <a:lstStyle/>
                    <a:p>
                      <a:pPr marL="0" marR="0" algn="ctr">
                        <a:spcBef>
                          <a:spcPts val="0"/>
                        </a:spcBef>
                        <a:spcAft>
                          <a:spcPts val="0"/>
                        </a:spcAft>
                      </a:pPr>
                      <a:r>
                        <a:rPr lang="en-US" sz="700" kern="100">
                          <a:effectLst/>
                        </a:rPr>
                        <a:t>10</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South Pacific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11.44%</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426582965"/>
                  </a:ext>
                </a:extLst>
              </a:tr>
              <a:tr h="234950">
                <a:tc>
                  <a:txBody>
                    <a:bodyPr/>
                    <a:lstStyle/>
                    <a:p>
                      <a:pPr marL="0" marR="0" algn="ctr">
                        <a:spcBef>
                          <a:spcPts val="0"/>
                        </a:spcBef>
                        <a:spcAft>
                          <a:spcPts val="0"/>
                        </a:spcAft>
                      </a:pPr>
                      <a:r>
                        <a:rPr lang="en-US" sz="700" kern="100">
                          <a:effectLst/>
                        </a:rPr>
                        <a:t>11</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Middle East and North Africa Union Mission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4.50%</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54461066"/>
                  </a:ext>
                </a:extLst>
              </a:tr>
              <a:tr h="117475">
                <a:tc>
                  <a:txBody>
                    <a:bodyPr/>
                    <a:lstStyle/>
                    <a:p>
                      <a:pPr marL="0" marR="0" algn="ctr">
                        <a:spcBef>
                          <a:spcPts val="0"/>
                        </a:spcBef>
                        <a:spcAft>
                          <a:spcPts val="0"/>
                        </a:spcAft>
                      </a:pPr>
                      <a:r>
                        <a:rPr lang="en-US" sz="700" kern="100">
                          <a:effectLst/>
                        </a:rPr>
                        <a:t>12</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Northern Asia-Pacific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4.16%</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289716487"/>
                  </a:ext>
                </a:extLst>
              </a:tr>
              <a:tr h="117475">
                <a:tc>
                  <a:txBody>
                    <a:bodyPr/>
                    <a:lstStyle/>
                    <a:p>
                      <a:pPr marL="0" marR="0" algn="ctr">
                        <a:spcBef>
                          <a:spcPts val="0"/>
                        </a:spcBef>
                        <a:spcAft>
                          <a:spcPts val="0"/>
                        </a:spcAft>
                      </a:pPr>
                      <a:r>
                        <a:rPr lang="en-US" sz="700" kern="100">
                          <a:effectLst/>
                        </a:rPr>
                        <a:t>13</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North American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3.33%</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035797054"/>
                  </a:ext>
                </a:extLst>
              </a:tr>
              <a:tr h="117475">
                <a:tc>
                  <a:txBody>
                    <a:bodyPr/>
                    <a:lstStyle/>
                    <a:p>
                      <a:pPr marL="0" marR="0" algn="ctr">
                        <a:spcBef>
                          <a:spcPts val="0"/>
                        </a:spcBef>
                        <a:spcAft>
                          <a:spcPts val="0"/>
                        </a:spcAft>
                      </a:pPr>
                      <a:r>
                        <a:rPr lang="en-US" sz="700" kern="100">
                          <a:effectLst/>
                        </a:rPr>
                        <a:t>14</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East-Central Africa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0.46%</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388423629"/>
                  </a:ext>
                </a:extLst>
              </a:tr>
              <a:tr h="117475">
                <a:tc>
                  <a:txBody>
                    <a:bodyPr/>
                    <a:lstStyle/>
                    <a:p>
                      <a:pPr marL="0" marR="0" algn="ctr">
                        <a:spcBef>
                          <a:spcPts val="0"/>
                        </a:spcBef>
                        <a:spcAft>
                          <a:spcPts val="0"/>
                        </a:spcAft>
                      </a:pPr>
                      <a:r>
                        <a:rPr lang="en-US" sz="700" kern="100">
                          <a:effectLst/>
                        </a:rPr>
                        <a:t>15</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Southern Africa-Indian Ocean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0.00%</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899679023"/>
                  </a:ext>
                </a:extLst>
              </a:tr>
              <a:tr h="117475">
                <a:tc>
                  <a:txBody>
                    <a:bodyPr/>
                    <a:lstStyle/>
                    <a:p>
                      <a:pPr marL="0" marR="0" algn="ctr">
                        <a:spcBef>
                          <a:spcPts val="0"/>
                        </a:spcBef>
                        <a:spcAft>
                          <a:spcPts val="0"/>
                        </a:spcAft>
                      </a:pPr>
                      <a:r>
                        <a:rPr lang="en-US" sz="700" kern="100">
                          <a:effectLst/>
                        </a:rPr>
                        <a:t>16</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Chinese Union Mission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0.00%</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801760841"/>
                  </a:ext>
                </a:extLst>
              </a:tr>
              <a:tr h="234950">
                <a:tc>
                  <a:txBody>
                    <a:bodyPr/>
                    <a:lstStyle/>
                    <a:p>
                      <a:pPr marL="0" marR="0" algn="ctr">
                        <a:spcBef>
                          <a:spcPts val="0"/>
                        </a:spcBef>
                        <a:spcAft>
                          <a:spcPts val="0"/>
                        </a:spcAft>
                      </a:pPr>
                      <a:r>
                        <a:rPr lang="en-US" sz="700" kern="100">
                          <a:effectLst/>
                        </a:rPr>
                        <a:t>2020 World Totals</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General Conference</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0.28%</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751146456"/>
                  </a:ext>
                </a:extLst>
              </a:tr>
              <a:tr h="234950">
                <a:tc>
                  <a:txBody>
                    <a:bodyPr/>
                    <a:lstStyle/>
                    <a:p>
                      <a:pPr marL="0" marR="0" algn="ctr">
                        <a:spcBef>
                          <a:spcPts val="0"/>
                        </a:spcBef>
                        <a:spcAft>
                          <a:spcPts val="0"/>
                        </a:spcAft>
                      </a:pPr>
                      <a:r>
                        <a:rPr lang="en-US" sz="700" kern="100">
                          <a:effectLst/>
                        </a:rPr>
                        <a:t>2021 World Totals</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General Conference</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0.30%</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807057914"/>
                  </a:ext>
                </a:extLst>
              </a:tr>
            </a:tbl>
          </a:graphicData>
        </a:graphic>
      </p:graphicFrame>
    </p:spTree>
    <p:extLst>
      <p:ext uri="{BB962C8B-B14F-4D97-AF65-F5344CB8AC3E}">
        <p14:creationId xmlns:p14="http://schemas.microsoft.com/office/powerpoint/2010/main" val="560261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5" name="object 3">
            <a:extLst>
              <a:ext uri="{FF2B5EF4-FFF2-40B4-BE49-F238E27FC236}">
                <a16:creationId xmlns:a16="http://schemas.microsoft.com/office/drawing/2014/main" id="{D2EEF1EB-BE87-1B5E-9340-56A57742E85E}"/>
              </a:ext>
            </a:extLst>
          </p:cNvPr>
          <p:cNvSpPr txBox="1"/>
          <p:nvPr/>
        </p:nvSpPr>
        <p:spPr>
          <a:xfrm>
            <a:off x="2622550" y="276225"/>
            <a:ext cx="3048000" cy="1736373"/>
          </a:xfrm>
          <a:prstGeom prst="rect">
            <a:avLst/>
          </a:prstGeom>
        </p:spPr>
        <p:txBody>
          <a:bodyPr vert="horz" wrap="square" lIns="0" tIns="12700" rIns="0" bIns="0" rtlCol="0">
            <a:spAutoFit/>
          </a:bodyPr>
          <a:lstStyle/>
          <a:p>
            <a:pPr marL="31115" marR="23495" algn="l">
              <a:lnSpc>
                <a:spcPct val="100000"/>
              </a:lnSpc>
            </a:pPr>
            <a:r>
              <a:rPr lang="pt-BR" sz="1400" b="1" dirty="0">
                <a:solidFill>
                  <a:schemeClr val="tx2">
                    <a:lumMod val="60000"/>
                    <a:lumOff val="40000"/>
                  </a:schemeClr>
                </a:solidFill>
                <a:latin typeface="+mn-lt"/>
                <a:cs typeface="Barlow"/>
              </a:rPr>
              <a:t>Próxima atividade: </a:t>
            </a:r>
            <a:r>
              <a:rPr lang="pt-BR" sz="1400" b="1" dirty="0">
                <a:solidFill>
                  <a:schemeClr val="bg1"/>
                </a:solidFill>
                <a:latin typeface="+mn-lt"/>
                <a:cs typeface="Barlow"/>
              </a:rPr>
              <a:t>leia o artigo de</a:t>
            </a:r>
            <a:r>
              <a:rPr lang="pt-BR" sz="1400" dirty="0">
                <a:solidFill>
                  <a:schemeClr val="bg1"/>
                </a:solidFill>
                <a:latin typeface="+mn-lt"/>
                <a:cs typeface="Barlow"/>
              </a:rPr>
              <a:t> </a:t>
            </a:r>
            <a:r>
              <a:rPr lang="pt-BR" sz="1400" dirty="0" err="1">
                <a:solidFill>
                  <a:schemeClr val="bg1"/>
                </a:solidFill>
                <a:latin typeface="+mn-lt"/>
                <a:cs typeface="Barlow"/>
              </a:rPr>
              <a:t>Aniel</a:t>
            </a:r>
            <a:r>
              <a:rPr lang="pt-BR" sz="1400" dirty="0">
                <a:solidFill>
                  <a:schemeClr val="bg1"/>
                </a:solidFill>
                <a:latin typeface="+mn-lt"/>
                <a:cs typeface="Barlow"/>
              </a:rPr>
              <a:t> Barbe sobre as três “Medidas Mestras”.</a:t>
            </a:r>
          </a:p>
          <a:p>
            <a:pPr marL="31115" marR="23495" algn="l">
              <a:lnSpc>
                <a:spcPct val="100000"/>
              </a:lnSpc>
            </a:pPr>
            <a:endParaRPr lang="pt-BR" sz="1400" dirty="0">
              <a:solidFill>
                <a:schemeClr val="bg1"/>
              </a:solidFill>
              <a:latin typeface="+mn-lt"/>
              <a:cs typeface="Barlow"/>
            </a:endParaRPr>
          </a:p>
          <a:p>
            <a:pPr marL="31115" marR="23495" algn="l">
              <a:lnSpc>
                <a:spcPct val="100000"/>
              </a:lnSpc>
            </a:pPr>
            <a:r>
              <a:rPr lang="pt-BR" sz="1400" b="1" dirty="0">
                <a:solidFill>
                  <a:schemeClr val="tx2">
                    <a:lumMod val="60000"/>
                    <a:lumOff val="40000"/>
                  </a:schemeClr>
                </a:solidFill>
                <a:latin typeface="+mn-lt"/>
                <a:cs typeface="Barlow"/>
              </a:rPr>
              <a:t>Responda à pergunta: </a:t>
            </a:r>
            <a:r>
              <a:rPr lang="pt-BR" sz="1400" b="1" dirty="0">
                <a:solidFill>
                  <a:schemeClr val="bg1"/>
                </a:solidFill>
                <a:latin typeface="+mn-lt"/>
                <a:cs typeface="Barlow"/>
              </a:rPr>
              <a:t>Quais são as três medidas mestras e quais os recursos disponíveis para motivar pessoas a colocar Primeiro Deus regular e </a:t>
            </a:r>
            <a:r>
              <a:rPr lang="pt-BR" sz="1400" b="1" dirty="0" err="1">
                <a:solidFill>
                  <a:schemeClr val="bg1"/>
                </a:solidFill>
                <a:latin typeface="+mn-lt"/>
                <a:cs typeface="Barlow"/>
              </a:rPr>
              <a:t>sistemáticamente</a:t>
            </a:r>
            <a:r>
              <a:rPr lang="pt-BR" sz="1400" dirty="0">
                <a:solidFill>
                  <a:schemeClr val="bg1"/>
                </a:solidFill>
                <a:latin typeface="+mn-lt"/>
                <a:cs typeface="Barlow"/>
              </a:rPr>
              <a:t>?</a:t>
            </a:r>
            <a:endParaRPr sz="1400" dirty="0">
              <a:solidFill>
                <a:schemeClr val="bg1"/>
              </a:solidFill>
              <a:latin typeface="+mn-lt"/>
              <a:cs typeface="Barlow"/>
            </a:endParaRPr>
          </a:p>
        </p:txBody>
      </p:sp>
      <p:sp>
        <p:nvSpPr>
          <p:cNvPr id="6" name="object 3">
            <a:extLst>
              <a:ext uri="{FF2B5EF4-FFF2-40B4-BE49-F238E27FC236}">
                <a16:creationId xmlns:a16="http://schemas.microsoft.com/office/drawing/2014/main" id="{D7BA62E5-CF92-8982-A5CA-AF7DDADDD016}"/>
              </a:ext>
            </a:extLst>
          </p:cNvPr>
          <p:cNvSpPr txBox="1"/>
          <p:nvPr/>
        </p:nvSpPr>
        <p:spPr>
          <a:xfrm>
            <a:off x="2766470" y="2105025"/>
            <a:ext cx="2514933" cy="197490"/>
          </a:xfrm>
          <a:prstGeom prst="rect">
            <a:avLst/>
          </a:prstGeom>
        </p:spPr>
        <p:txBody>
          <a:bodyPr vert="horz" wrap="square" lIns="0" tIns="12700" rIns="0" bIns="0" rtlCol="0">
            <a:spAutoFit/>
          </a:bodyPr>
          <a:lstStyle/>
          <a:p>
            <a:pPr algn="ct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Leia </a:t>
            </a:r>
            <a:r>
              <a:rPr lang="en-US" sz="12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o artigo (em inglês) </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aqui</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html).</a:t>
            </a:r>
            <a:endParaRPr lang="pt-BR" sz="2000" dirty="0">
              <a:solidFill>
                <a:schemeClr val="bg1"/>
              </a:solidFill>
              <a:latin typeface="Anton" panose="00000500000000000000" pitchFamily="2" charset="0"/>
            </a:endParaRPr>
          </a:p>
        </p:txBody>
      </p:sp>
      <p:pic>
        <p:nvPicPr>
          <p:cNvPr id="8" name="Picture 7" descr="A page of a magazine&#10;&#10;Description automatically generated">
            <a:extLst>
              <a:ext uri="{FF2B5EF4-FFF2-40B4-BE49-F238E27FC236}">
                <a16:creationId xmlns:a16="http://schemas.microsoft.com/office/drawing/2014/main" id="{4667E0D8-3081-8AAE-848B-BCB1DF723B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64787">
            <a:off x="452614" y="441079"/>
            <a:ext cx="1722264" cy="2231979"/>
          </a:xfrm>
          <a:prstGeom prst="rect">
            <a:avLst/>
          </a:prstGeom>
        </p:spPr>
      </p:pic>
      <p:sp>
        <p:nvSpPr>
          <p:cNvPr id="9" name="object 3">
            <a:extLst>
              <a:ext uri="{FF2B5EF4-FFF2-40B4-BE49-F238E27FC236}">
                <a16:creationId xmlns:a16="http://schemas.microsoft.com/office/drawing/2014/main" id="{EAC11D2F-8A1C-6490-E47C-B6CEC677288F}"/>
              </a:ext>
            </a:extLst>
          </p:cNvPr>
          <p:cNvSpPr txBox="1"/>
          <p:nvPr/>
        </p:nvSpPr>
        <p:spPr>
          <a:xfrm rot="20791615">
            <a:off x="739530" y="2661687"/>
            <a:ext cx="1866164" cy="197490"/>
          </a:xfrm>
          <a:prstGeom prst="rect">
            <a:avLst/>
          </a:prstGeom>
        </p:spPr>
        <p:txBody>
          <a:bodyPr vert="horz" wrap="square" lIns="0" tIns="12700" rIns="0" bIns="0" rtlCol="0">
            <a:spAutoFit/>
          </a:bodyPr>
          <a:lstStyle/>
          <a:p>
            <a:pPr algn="ctr"/>
            <a:r>
              <a:rPr lang="en-US" sz="600" dirty="0">
                <a:solidFill>
                  <a:schemeClr val="bg1"/>
                </a:solidFill>
                <a:latin typeface="Calibri" panose="020F0502020204030204" pitchFamily="34" charset="0"/>
                <a:cs typeface="Times New Roman" panose="02020603050405020304" pitchFamily="18" charset="0"/>
              </a:rPr>
              <a:t>O </a:t>
            </a:r>
            <a:r>
              <a:rPr lang="en-US" sz="600" dirty="0">
                <a:solidFill>
                  <a:schemeClr val="tx2">
                    <a:lumMod val="60000"/>
                    <a:lumOff val="40000"/>
                  </a:schemeClr>
                </a:solidFill>
                <a:latin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artigo completo da revista Mordomo Dinâmico (em Inglês, em PDF</a:t>
            </a:r>
            <a:r>
              <a:rPr lang="en-US" sz="600" dirty="0">
                <a:solidFill>
                  <a:srgbClr val="000000"/>
                </a:solidFill>
                <a:latin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 </a:t>
            </a:r>
            <a:r>
              <a:rPr lang="en-US" sz="600" dirty="0" err="1">
                <a:solidFill>
                  <a:schemeClr val="bg1"/>
                </a:solidFill>
                <a:latin typeface="Calibri" panose="020F0502020204030204" pitchFamily="34" charset="0"/>
                <a:cs typeface="Times New Roman" panose="02020603050405020304" pitchFamily="18" charset="0"/>
              </a:rPr>
              <a:t>aqui</a:t>
            </a:r>
            <a:r>
              <a:rPr lang="en-US" sz="600" dirty="0">
                <a:solidFill>
                  <a:schemeClr val="bg1"/>
                </a:solidFill>
                <a:latin typeface="Calibri" panose="020F0502020204030204" pitchFamily="34" charset="0"/>
                <a:cs typeface="Times New Roman" panose="02020603050405020304" pitchFamily="18" charset="0"/>
              </a:rPr>
              <a:t>!</a:t>
            </a:r>
            <a:endParaRPr lang="pt-BR" sz="1000" dirty="0">
              <a:solidFill>
                <a:schemeClr val="bg1"/>
              </a:solidFill>
              <a:latin typeface="Anton" panose="00000500000000000000" pitchFamily="2" charset="0"/>
            </a:endParaRPr>
          </a:p>
        </p:txBody>
      </p:sp>
    </p:spTree>
    <p:extLst>
      <p:ext uri="{BB962C8B-B14F-4D97-AF65-F5344CB8AC3E}">
        <p14:creationId xmlns:p14="http://schemas.microsoft.com/office/powerpoint/2010/main" val="2107344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5" name="object 3">
            <a:extLst>
              <a:ext uri="{FF2B5EF4-FFF2-40B4-BE49-F238E27FC236}">
                <a16:creationId xmlns:a16="http://schemas.microsoft.com/office/drawing/2014/main" id="{D2EEF1EB-BE87-1B5E-9340-56A57742E85E}"/>
              </a:ext>
            </a:extLst>
          </p:cNvPr>
          <p:cNvSpPr txBox="1"/>
          <p:nvPr/>
        </p:nvSpPr>
        <p:spPr>
          <a:xfrm>
            <a:off x="2592266" y="1038225"/>
            <a:ext cx="3048000" cy="1120820"/>
          </a:xfrm>
          <a:prstGeom prst="rect">
            <a:avLst/>
          </a:prstGeom>
        </p:spPr>
        <p:txBody>
          <a:bodyPr vert="horz" wrap="square" lIns="0" tIns="12700" rIns="0" bIns="0" rtlCol="0">
            <a:spAutoFit/>
          </a:bodyPr>
          <a:lstStyle/>
          <a:p>
            <a:pPr marL="31115" marR="23495" algn="ctr">
              <a:lnSpc>
                <a:spcPct val="100000"/>
              </a:lnSpc>
            </a:pPr>
            <a:r>
              <a:rPr lang="pt-BR" b="1" dirty="0">
                <a:solidFill>
                  <a:schemeClr val="bg1"/>
                </a:solidFill>
                <a:latin typeface="+mn-lt"/>
                <a:cs typeface="Barlow"/>
              </a:rPr>
              <a:t>Leia o artigo </a:t>
            </a:r>
            <a:r>
              <a:rPr lang="pt-BR" b="1" dirty="0">
                <a:solidFill>
                  <a:schemeClr val="tx2">
                    <a:lumMod val="60000"/>
                    <a:lumOff val="40000"/>
                  </a:schemeClr>
                </a:solidFill>
                <a:latin typeface="+mn-lt"/>
                <a:cs typeface="Barlow"/>
                <a:hlinkClick r:id="rId4">
                  <a:extLst>
                    <a:ext uri="{A12FA001-AC4F-418D-AE19-62706E023703}">
                      <ahyp:hlinkClr xmlns:ahyp="http://schemas.microsoft.com/office/drawing/2018/hyperlinkcolor" val="tx"/>
                    </a:ext>
                  </a:extLst>
                </a:hlinkClick>
              </a:rPr>
              <a:t>“Nós Contamos o que Valorizamos” </a:t>
            </a:r>
            <a:r>
              <a:rPr lang="pt-BR" b="1" dirty="0">
                <a:solidFill>
                  <a:schemeClr val="bg1"/>
                </a:solidFill>
                <a:latin typeface="+mn-lt"/>
                <a:cs typeface="Barlow"/>
              </a:rPr>
              <a:t>(em inglês) aqui!</a:t>
            </a:r>
            <a:r>
              <a:rPr lang="pt-BR" b="1" dirty="0">
                <a:solidFill>
                  <a:schemeClr val="tx2">
                    <a:lumMod val="60000"/>
                    <a:lumOff val="40000"/>
                  </a:schemeClr>
                </a:solidFill>
                <a:latin typeface="+mn-lt"/>
                <a:cs typeface="Barlow"/>
              </a:rPr>
              <a:t> </a:t>
            </a:r>
            <a:endParaRPr lang="pt-BR" dirty="0">
              <a:solidFill>
                <a:schemeClr val="bg1"/>
              </a:solidFill>
              <a:latin typeface="+mn-lt"/>
              <a:cs typeface="Barlow"/>
            </a:endParaRPr>
          </a:p>
          <a:p>
            <a:pPr marL="31115" marR="23495" algn="ctr">
              <a:lnSpc>
                <a:spcPct val="100000"/>
              </a:lnSpc>
            </a:pPr>
            <a:endParaRPr lang="pt-BR" dirty="0">
              <a:solidFill>
                <a:schemeClr val="bg1"/>
              </a:solidFill>
              <a:latin typeface="+mn-lt"/>
              <a:cs typeface="Barlow"/>
            </a:endParaRPr>
          </a:p>
        </p:txBody>
      </p:sp>
      <p:pic>
        <p:nvPicPr>
          <p:cNvPr id="11" name="Picture 10" descr="A close-up of a newspaper&#10;&#10;Description automatically generated">
            <a:extLst>
              <a:ext uri="{FF2B5EF4-FFF2-40B4-BE49-F238E27FC236}">
                <a16:creationId xmlns:a16="http://schemas.microsoft.com/office/drawing/2014/main" id="{6CB53248-C633-E268-B1D1-B595B9914B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9553">
            <a:off x="513608" y="443655"/>
            <a:ext cx="1739252" cy="2247199"/>
          </a:xfrm>
          <a:prstGeom prst="rect">
            <a:avLst/>
          </a:prstGeom>
        </p:spPr>
      </p:pic>
      <p:sp>
        <p:nvSpPr>
          <p:cNvPr id="3" name="object 3">
            <a:extLst>
              <a:ext uri="{FF2B5EF4-FFF2-40B4-BE49-F238E27FC236}">
                <a16:creationId xmlns:a16="http://schemas.microsoft.com/office/drawing/2014/main" id="{3C04C96E-EFB6-A4C0-B286-EF06881E5828}"/>
              </a:ext>
            </a:extLst>
          </p:cNvPr>
          <p:cNvSpPr txBox="1"/>
          <p:nvPr/>
        </p:nvSpPr>
        <p:spPr>
          <a:xfrm rot="20791615">
            <a:off x="739530" y="2661687"/>
            <a:ext cx="1866164" cy="197490"/>
          </a:xfrm>
          <a:prstGeom prst="rect">
            <a:avLst/>
          </a:prstGeom>
        </p:spPr>
        <p:txBody>
          <a:bodyPr vert="horz" wrap="square" lIns="0" tIns="12700" rIns="0" bIns="0" rtlCol="0">
            <a:spAutoFit/>
          </a:bodyPr>
          <a:lstStyle/>
          <a:p>
            <a:pPr algn="ctr"/>
            <a:r>
              <a:rPr lang="en-US" sz="600" dirty="0">
                <a:solidFill>
                  <a:schemeClr val="bg1"/>
                </a:solidFill>
                <a:latin typeface="Calibri" panose="020F0502020204030204" pitchFamily="34" charset="0"/>
                <a:cs typeface="Times New Roman" panose="02020603050405020304" pitchFamily="18" charset="0"/>
              </a:rPr>
              <a:t>O </a:t>
            </a:r>
            <a:r>
              <a:rPr lang="en-US" sz="600" dirty="0">
                <a:solidFill>
                  <a:schemeClr val="tx2">
                    <a:lumMod val="60000"/>
                    <a:lumOff val="40000"/>
                  </a:schemeClr>
                </a:solidFill>
                <a:latin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artigo completo da revista Mordomo Dinâmico (em Inglês, em PDF</a:t>
            </a:r>
            <a:r>
              <a:rPr lang="en-US" sz="600" dirty="0">
                <a:solidFill>
                  <a:srgbClr val="000000"/>
                </a:solidFill>
                <a:latin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 </a:t>
            </a:r>
            <a:r>
              <a:rPr lang="en-US" sz="600" dirty="0" err="1">
                <a:solidFill>
                  <a:schemeClr val="bg1"/>
                </a:solidFill>
                <a:latin typeface="Calibri" panose="020F0502020204030204" pitchFamily="34" charset="0"/>
                <a:cs typeface="Times New Roman" panose="02020603050405020304" pitchFamily="18" charset="0"/>
              </a:rPr>
              <a:t>aqui</a:t>
            </a:r>
            <a:r>
              <a:rPr lang="en-US" sz="600" dirty="0">
                <a:solidFill>
                  <a:schemeClr val="bg1"/>
                </a:solidFill>
                <a:latin typeface="Calibri" panose="020F0502020204030204" pitchFamily="34" charset="0"/>
                <a:cs typeface="Times New Roman" panose="02020603050405020304" pitchFamily="18" charset="0"/>
              </a:rPr>
              <a:t>!</a:t>
            </a:r>
            <a:endParaRPr lang="pt-BR" sz="1000" dirty="0">
              <a:solidFill>
                <a:schemeClr val="bg1"/>
              </a:solidFill>
              <a:latin typeface="Anton" panose="00000500000000000000" pitchFamily="2" charset="0"/>
            </a:endParaRPr>
          </a:p>
        </p:txBody>
      </p:sp>
    </p:spTree>
    <p:extLst>
      <p:ext uri="{BB962C8B-B14F-4D97-AF65-F5344CB8AC3E}">
        <p14:creationId xmlns:p14="http://schemas.microsoft.com/office/powerpoint/2010/main" val="1938356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1750" y="5715"/>
            <a:ext cx="5852159" cy="3291840"/>
          </a:xfrm>
          <a:prstGeom prst="rect">
            <a:avLst/>
          </a:prstGeom>
        </p:spPr>
      </p:pic>
      <p:sp>
        <p:nvSpPr>
          <p:cNvPr id="8" name="CaixaDeTexto 9">
            <a:extLst>
              <a:ext uri="{FF2B5EF4-FFF2-40B4-BE49-F238E27FC236}">
                <a16:creationId xmlns:a16="http://schemas.microsoft.com/office/drawing/2014/main" id="{48D23C98-23A9-2B29-7775-933C72A93E3A}"/>
              </a:ext>
            </a:extLst>
          </p:cNvPr>
          <p:cNvSpPr txBox="1"/>
          <p:nvPr/>
        </p:nvSpPr>
        <p:spPr>
          <a:xfrm>
            <a:off x="507464" y="936669"/>
            <a:ext cx="4839772" cy="1422312"/>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QUAL DEVERIA SER A </a:t>
            </a:r>
            <a:r>
              <a:rPr lang="en-US" sz="2881" dirty="0">
                <a:solidFill>
                  <a:schemeClr val="tx2">
                    <a:lumMod val="60000"/>
                    <a:lumOff val="40000"/>
                  </a:schemeClr>
                </a:solidFill>
                <a:latin typeface="Anton" panose="00000500000000000000" pitchFamily="2" charset="0"/>
              </a:rPr>
              <a:t>VISÃO</a:t>
            </a:r>
            <a:r>
              <a:rPr lang="en-US" sz="2881" dirty="0">
                <a:solidFill>
                  <a:schemeClr val="bg1"/>
                </a:solidFill>
                <a:latin typeface="Anton" panose="00000500000000000000" pitchFamily="2" charset="0"/>
              </a:rPr>
              <a:t> DO DEPARTAMENTO DE MORDOMIA CRISTÃ?</a:t>
            </a:r>
            <a:endParaRPr lang="pt-BR" sz="2881" dirty="0">
              <a:solidFill>
                <a:schemeClr val="bg1"/>
              </a:solidFill>
              <a:latin typeface="Anton" panose="00000500000000000000" pitchFamily="2"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41" y="0"/>
            <a:ext cx="5852159" cy="3291840"/>
          </a:xfrm>
          <a:prstGeom prst="rect">
            <a:avLst/>
          </a:prstGeom>
        </p:spPr>
      </p:pic>
      <p:sp>
        <p:nvSpPr>
          <p:cNvPr id="3" name="object 3"/>
          <p:cNvSpPr txBox="1">
            <a:spLocks noGrp="1"/>
          </p:cNvSpPr>
          <p:nvPr>
            <p:ph type="title"/>
          </p:nvPr>
        </p:nvSpPr>
        <p:spPr>
          <a:xfrm>
            <a:off x="260350" y="657225"/>
            <a:ext cx="2443480" cy="751488"/>
          </a:xfrm>
          <a:prstGeom prst="rect">
            <a:avLst/>
          </a:prstGeom>
        </p:spPr>
        <p:txBody>
          <a:bodyPr vert="horz" wrap="square" lIns="0" tIns="12700" rIns="0" bIns="0" rtlCol="0">
            <a:spAutoFit/>
          </a:bodyPr>
          <a:lstStyle/>
          <a:p>
            <a:pPr marL="12700" marR="5080">
              <a:lnSpc>
                <a:spcPct val="100000"/>
              </a:lnSpc>
              <a:spcBef>
                <a:spcPts val="100"/>
              </a:spcBef>
            </a:pPr>
            <a:r>
              <a:rPr lang="pt-BR" sz="1600" b="1" spc="-10" dirty="0" err="1">
                <a:solidFill>
                  <a:schemeClr val="bg1"/>
                </a:solidFill>
                <a:latin typeface="Barlow ExtraBold"/>
                <a:cs typeface="Barlow ExtraBold"/>
              </a:rPr>
              <a:t>Asissta</a:t>
            </a:r>
            <a:r>
              <a:rPr lang="pt-BR" sz="1600" b="1" spc="-10" dirty="0">
                <a:solidFill>
                  <a:schemeClr val="bg1"/>
                </a:solidFill>
                <a:latin typeface="Barlow ExtraBold"/>
                <a:cs typeface="Barlow ExtraBold"/>
              </a:rPr>
              <a:t> ao vídeo com esta apresentação (em inglês) </a:t>
            </a:r>
            <a:r>
              <a:rPr lang="en-US" sz="1600" b="1" spc="-20" dirty="0">
                <a:solidFill>
                  <a:schemeClr val="tx2">
                    <a:lumMod val="60000"/>
                    <a:lumOff val="40000"/>
                  </a:schemeClr>
                </a:solidFill>
                <a:latin typeface="Barlow ExtraBold"/>
                <a:cs typeface="Barlow ExtraBold"/>
                <a:hlinkClick r:id="rId3">
                  <a:extLst>
                    <a:ext uri="{A12FA001-AC4F-418D-AE19-62706E023703}">
                      <ahyp:hlinkClr xmlns:ahyp="http://schemas.microsoft.com/office/drawing/2018/hyperlinkcolor" val="tx"/>
                    </a:ext>
                  </a:extLst>
                </a:hlinkClick>
              </a:rPr>
              <a:t>aqui</a:t>
            </a:r>
            <a:r>
              <a:rPr sz="1600" b="1" spc="-20" dirty="0">
                <a:solidFill>
                  <a:schemeClr val="bg1"/>
                </a:solidFill>
                <a:latin typeface="Barlow ExtraBold"/>
                <a:cs typeface="Barlow ExtraBold"/>
              </a:rPr>
              <a:t>:</a:t>
            </a:r>
            <a:endParaRPr sz="1600" dirty="0">
              <a:solidFill>
                <a:schemeClr val="bg1"/>
              </a:solidFill>
              <a:latin typeface="Barlow ExtraBold"/>
              <a:cs typeface="Barlow ExtraBo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Tree>
    <p:extLst>
      <p:ext uri="{BB962C8B-B14F-4D97-AF65-F5344CB8AC3E}">
        <p14:creationId xmlns:p14="http://schemas.microsoft.com/office/powerpoint/2010/main" val="2135075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 y="0"/>
            <a:ext cx="5852159" cy="329184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Tree>
    <p:extLst>
      <p:ext uri="{BB962C8B-B14F-4D97-AF65-F5344CB8AC3E}">
        <p14:creationId xmlns:p14="http://schemas.microsoft.com/office/powerpoint/2010/main" val="39961663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Tree>
    <p:extLst>
      <p:ext uri="{BB962C8B-B14F-4D97-AF65-F5344CB8AC3E}">
        <p14:creationId xmlns:p14="http://schemas.microsoft.com/office/powerpoint/2010/main" val="3812793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Tree>
    <p:extLst>
      <p:ext uri="{BB962C8B-B14F-4D97-AF65-F5344CB8AC3E}">
        <p14:creationId xmlns:p14="http://schemas.microsoft.com/office/powerpoint/2010/main" val="2053292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Tree>
    <p:extLst>
      <p:ext uri="{BB962C8B-B14F-4D97-AF65-F5344CB8AC3E}">
        <p14:creationId xmlns:p14="http://schemas.microsoft.com/office/powerpoint/2010/main" val="27609684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Tree>
    <p:extLst>
      <p:ext uri="{BB962C8B-B14F-4D97-AF65-F5344CB8AC3E}">
        <p14:creationId xmlns:p14="http://schemas.microsoft.com/office/powerpoint/2010/main" val="2546854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810"/>
            <a:ext cx="5852159" cy="3291840"/>
          </a:xfrm>
          <a:prstGeom prst="rect">
            <a:avLst/>
          </a:prstGeom>
        </p:spPr>
      </p:pic>
      <p:sp>
        <p:nvSpPr>
          <p:cNvPr id="5" name="TextBox 4">
            <a:extLst>
              <a:ext uri="{FF2B5EF4-FFF2-40B4-BE49-F238E27FC236}">
                <a16:creationId xmlns:a16="http://schemas.microsoft.com/office/drawing/2014/main" id="{0F90CCFE-BFD9-35C9-100A-FB2E74B38570}"/>
              </a:ext>
            </a:extLst>
          </p:cNvPr>
          <p:cNvSpPr txBox="1"/>
          <p:nvPr/>
        </p:nvSpPr>
        <p:spPr>
          <a:xfrm>
            <a:off x="336550" y="1247893"/>
            <a:ext cx="2895600"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err="1">
                <a:solidFill>
                  <a:schemeClr val="bg1"/>
                </a:solidFill>
                <a:latin typeface="Barlow" pitchFamily="2" charset="77"/>
              </a:rPr>
              <a:t>Os</a:t>
            </a:r>
            <a:r>
              <a:rPr lang="en-US" sz="1600" dirty="0">
                <a:solidFill>
                  <a:schemeClr val="bg1"/>
                </a:solidFill>
                <a:latin typeface="Barlow" pitchFamily="2" charset="77"/>
              </a:rPr>
              <a:t> </a:t>
            </a:r>
            <a:r>
              <a:rPr lang="en-US" sz="1600" dirty="0" err="1">
                <a:solidFill>
                  <a:schemeClr val="bg1"/>
                </a:solidFill>
                <a:latin typeface="Barlow" pitchFamily="2" charset="77"/>
              </a:rPr>
              <a:t>cofres</a:t>
            </a:r>
            <a:r>
              <a:rPr lang="en-US" sz="1600" dirty="0">
                <a:solidFill>
                  <a:schemeClr val="bg1"/>
                </a:solidFill>
                <a:latin typeface="Barlow" pitchFamily="2" charset="77"/>
              </a:rPr>
              <a:t> da </a:t>
            </a:r>
            <a:r>
              <a:rPr lang="en-US" sz="1600" dirty="0" err="1">
                <a:solidFill>
                  <a:schemeClr val="bg1"/>
                </a:solidFill>
                <a:latin typeface="Barlow" pitchFamily="2" charset="77"/>
              </a:rPr>
              <a:t>igreja</a:t>
            </a:r>
            <a:r>
              <a:rPr lang="en-US" sz="1600" dirty="0">
                <a:solidFill>
                  <a:schemeClr val="bg1"/>
                </a:solidFill>
                <a:latin typeface="Barlow" pitchFamily="2" charset="77"/>
              </a:rPr>
              <a:t> </a:t>
            </a:r>
            <a:r>
              <a:rPr lang="en-US" sz="1600" dirty="0" err="1">
                <a:solidFill>
                  <a:schemeClr val="bg1"/>
                </a:solidFill>
                <a:latin typeface="Barlow" pitchFamily="2" charset="77"/>
              </a:rPr>
              <a:t>cheios</a:t>
            </a:r>
            <a:r>
              <a:rPr lang="en-US" sz="1600" dirty="0">
                <a:solidFill>
                  <a:schemeClr val="bg1"/>
                </a:solidFill>
                <a:latin typeface="Barlow" pitchFamily="2" charset="77"/>
              </a:rPr>
              <a:t> de </a:t>
            </a:r>
            <a:r>
              <a:rPr lang="en-US" sz="1600" dirty="0" err="1">
                <a:solidFill>
                  <a:schemeClr val="bg1"/>
                </a:solidFill>
                <a:latin typeface="Barlow" pitchFamily="2" charset="77"/>
              </a:rPr>
              <a:t>dinheiro</a:t>
            </a:r>
            <a:r>
              <a:rPr lang="en-US" sz="1600" dirty="0">
                <a:solidFill>
                  <a:schemeClr val="bg1"/>
                </a:solidFill>
                <a:latin typeface="Barlow" pitchFamily="2" charset="77"/>
              </a:rPr>
              <a:t>?</a:t>
            </a:r>
          </a:p>
          <a:p>
            <a:pPr marL="285750" indent="-285750">
              <a:buFont typeface="Arial" panose="020B0604020202020204" pitchFamily="34" charset="0"/>
              <a:buChar char="•"/>
            </a:pPr>
            <a:endParaRPr lang="en-US" sz="1600" dirty="0">
              <a:solidFill>
                <a:schemeClr val="bg1"/>
              </a:solidFill>
              <a:latin typeface="Barlow" pitchFamily="2" charset="77"/>
            </a:endParaRPr>
          </a:p>
          <a:p>
            <a:pPr marL="285750" indent="-285750">
              <a:buFont typeface="Arial" panose="020B0604020202020204" pitchFamily="34" charset="0"/>
              <a:buChar char="•"/>
            </a:pPr>
            <a:r>
              <a:rPr lang="en-US" sz="1600" dirty="0" err="1">
                <a:solidFill>
                  <a:schemeClr val="bg1"/>
                </a:solidFill>
                <a:latin typeface="Barlow" pitchFamily="2" charset="77"/>
              </a:rPr>
              <a:t>Pastores</a:t>
            </a:r>
            <a:r>
              <a:rPr lang="en-US" sz="1600" dirty="0">
                <a:solidFill>
                  <a:schemeClr val="bg1"/>
                </a:solidFill>
                <a:latin typeface="Barlow" pitchFamily="2" charset="77"/>
              </a:rPr>
              <a:t> e </a:t>
            </a:r>
            <a:r>
              <a:rPr lang="en-US" sz="1600" dirty="0" err="1">
                <a:solidFill>
                  <a:schemeClr val="bg1"/>
                </a:solidFill>
                <a:latin typeface="Barlow" pitchFamily="2" charset="77"/>
              </a:rPr>
              <a:t>líderes</a:t>
            </a:r>
            <a:r>
              <a:rPr lang="en-US" sz="1600" dirty="0">
                <a:solidFill>
                  <a:schemeClr val="bg1"/>
                </a:solidFill>
                <a:latin typeface="Barlow" pitchFamily="2" charset="77"/>
              </a:rPr>
              <a:t> </a:t>
            </a:r>
            <a:r>
              <a:rPr lang="en-US" sz="1600" dirty="0" err="1">
                <a:solidFill>
                  <a:schemeClr val="bg1"/>
                </a:solidFill>
                <a:latin typeface="Barlow" pitchFamily="2" charset="77"/>
              </a:rPr>
              <a:t>espirituais</a:t>
            </a:r>
            <a:r>
              <a:rPr lang="en-US" sz="1600" dirty="0">
                <a:solidFill>
                  <a:schemeClr val="bg1"/>
                </a:solidFill>
                <a:latin typeface="Barlow" pitchFamily="2" charset="77"/>
              </a:rPr>
              <a:t> se </a:t>
            </a:r>
            <a:r>
              <a:rPr lang="en-US" sz="1600" dirty="0" err="1">
                <a:solidFill>
                  <a:schemeClr val="bg1"/>
                </a:solidFill>
                <a:latin typeface="Barlow" pitchFamily="2" charset="77"/>
              </a:rPr>
              <a:t>tornando</a:t>
            </a:r>
            <a:r>
              <a:rPr lang="en-US" sz="1600" dirty="0">
                <a:solidFill>
                  <a:schemeClr val="bg1"/>
                </a:solidFill>
                <a:latin typeface="Barlow" pitchFamily="2" charset="77"/>
              </a:rPr>
              <a:t> </a:t>
            </a:r>
            <a:r>
              <a:rPr lang="en-US" sz="1600" dirty="0" err="1">
                <a:solidFill>
                  <a:schemeClr val="bg1"/>
                </a:solidFill>
                <a:latin typeface="Barlow" pitchFamily="2" charset="77"/>
              </a:rPr>
              <a:t>em</a:t>
            </a:r>
            <a:r>
              <a:rPr lang="en-US" sz="1600" dirty="0">
                <a:solidFill>
                  <a:schemeClr val="bg1"/>
                </a:solidFill>
                <a:latin typeface="Barlow" pitchFamily="2" charset="77"/>
              </a:rPr>
              <a:t> </a:t>
            </a:r>
            <a:r>
              <a:rPr lang="en-US" sz="1600" dirty="0" err="1">
                <a:solidFill>
                  <a:schemeClr val="bg1"/>
                </a:solidFill>
                <a:latin typeface="Barlow" pitchFamily="2" charset="77"/>
              </a:rPr>
              <a:t>levantadores</a:t>
            </a:r>
            <a:r>
              <a:rPr lang="en-US" sz="1600" dirty="0">
                <a:solidFill>
                  <a:schemeClr val="bg1"/>
                </a:solidFill>
                <a:latin typeface="Barlow" pitchFamily="2" charset="77"/>
              </a:rPr>
              <a:t> de </a:t>
            </a:r>
            <a:r>
              <a:rPr lang="en-US" sz="1600" dirty="0" err="1">
                <a:solidFill>
                  <a:schemeClr val="bg1"/>
                </a:solidFill>
                <a:latin typeface="Barlow" pitchFamily="2" charset="77"/>
              </a:rPr>
              <a:t>fundos</a:t>
            </a:r>
            <a:r>
              <a:rPr lang="en-US" sz="1600" dirty="0">
                <a:solidFill>
                  <a:schemeClr val="bg1"/>
                </a:solidFill>
                <a:latin typeface="Barlow" pitchFamily="2" charset="77"/>
              </a:rPr>
              <a:t>?</a:t>
            </a:r>
          </a:p>
        </p:txBody>
      </p:sp>
      <p:sp>
        <p:nvSpPr>
          <p:cNvPr id="6" name="CaixaDeTexto 9">
            <a:extLst>
              <a:ext uri="{FF2B5EF4-FFF2-40B4-BE49-F238E27FC236}">
                <a16:creationId xmlns:a16="http://schemas.microsoft.com/office/drawing/2014/main" id="{6C9B74A5-6F3F-3CCD-5515-47D12669E2C0}"/>
              </a:ext>
            </a:extLst>
          </p:cNvPr>
          <p:cNvSpPr txBox="1"/>
          <p:nvPr/>
        </p:nvSpPr>
        <p:spPr>
          <a:xfrm>
            <a:off x="336550" y="215088"/>
            <a:ext cx="4839772" cy="535659"/>
          </a:xfrm>
          <a:prstGeom prst="rect">
            <a:avLst/>
          </a:prstGeom>
          <a:noFill/>
        </p:spPr>
        <p:txBody>
          <a:bodyPr wrap="square" rtlCol="0">
            <a:spAutoFit/>
          </a:bodyPr>
          <a:lstStyle/>
          <a:p>
            <a:r>
              <a:rPr lang="en-US" sz="2881" dirty="0">
                <a:solidFill>
                  <a:schemeClr val="bg1"/>
                </a:solidFill>
                <a:latin typeface="Anton" panose="00000500000000000000" pitchFamily="2" charset="0"/>
              </a:rPr>
              <a:t>A </a:t>
            </a:r>
            <a:r>
              <a:rPr lang="en-US" sz="2881" dirty="0">
                <a:solidFill>
                  <a:schemeClr val="tx2">
                    <a:lumMod val="60000"/>
                    <a:lumOff val="40000"/>
                  </a:schemeClr>
                </a:solidFill>
                <a:latin typeface="Anton" panose="00000500000000000000" pitchFamily="2" charset="0"/>
              </a:rPr>
              <a:t>VISÃO </a:t>
            </a:r>
            <a:r>
              <a:rPr lang="en-US" sz="2881" dirty="0">
                <a:solidFill>
                  <a:schemeClr val="bg1"/>
                </a:solidFill>
                <a:latin typeface="Anton" panose="00000500000000000000" pitchFamily="2" charset="0"/>
              </a:rPr>
              <a:t>DEVERIA SER…</a:t>
            </a:r>
            <a:endParaRPr lang="pt-BR" sz="2881" dirty="0">
              <a:solidFill>
                <a:schemeClr val="bg1"/>
              </a:solidFill>
              <a:latin typeface="Anton" panose="00000500000000000000"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41" y="3810"/>
            <a:ext cx="5852159" cy="3291840"/>
          </a:xfrm>
          <a:prstGeom prst="rect">
            <a:avLst/>
          </a:prstGeom>
        </p:spPr>
      </p:pic>
      <p:sp>
        <p:nvSpPr>
          <p:cNvPr id="5" name="TextBox 4">
            <a:extLst>
              <a:ext uri="{FF2B5EF4-FFF2-40B4-BE49-F238E27FC236}">
                <a16:creationId xmlns:a16="http://schemas.microsoft.com/office/drawing/2014/main" id="{079DEA78-B1CA-E093-D386-DD4922D8D1F1}"/>
              </a:ext>
            </a:extLst>
          </p:cNvPr>
          <p:cNvSpPr txBox="1"/>
          <p:nvPr/>
        </p:nvSpPr>
        <p:spPr>
          <a:xfrm>
            <a:off x="2317750" y="1190625"/>
            <a:ext cx="3372914" cy="1569660"/>
          </a:xfrm>
          <a:prstGeom prst="rect">
            <a:avLst/>
          </a:prstGeom>
          <a:noFill/>
        </p:spPr>
        <p:txBody>
          <a:bodyPr wrap="square" rtlCol="0">
            <a:spAutoFit/>
          </a:bodyPr>
          <a:lstStyle/>
          <a:p>
            <a:pPr marL="285750" indent="-285750" algn="r">
              <a:buFont typeface="Arial" panose="020B0604020202020204" pitchFamily="34" charset="0"/>
              <a:buChar char="•"/>
            </a:pPr>
            <a:r>
              <a:rPr lang="en-US" sz="1600" dirty="0" err="1">
                <a:solidFill>
                  <a:schemeClr val="bg1"/>
                </a:solidFill>
                <a:latin typeface="Barlow" pitchFamily="2" charset="77"/>
              </a:rPr>
              <a:t>Membros</a:t>
            </a:r>
            <a:r>
              <a:rPr lang="en-US" sz="1600" dirty="0">
                <a:solidFill>
                  <a:schemeClr val="bg1"/>
                </a:solidFill>
                <a:latin typeface="Barlow" pitchFamily="2" charset="77"/>
              </a:rPr>
              <a:t> da </a:t>
            </a:r>
            <a:r>
              <a:rPr lang="en-US" sz="1600" dirty="0" err="1">
                <a:solidFill>
                  <a:schemeClr val="bg1"/>
                </a:solidFill>
                <a:latin typeface="Barlow" pitchFamily="2" charset="77"/>
              </a:rPr>
              <a:t>igreja</a:t>
            </a:r>
            <a:r>
              <a:rPr lang="en-US" sz="1600" dirty="0">
                <a:solidFill>
                  <a:schemeClr val="bg1"/>
                </a:solidFill>
                <a:latin typeface="Barlow" pitchFamily="2" charset="77"/>
              </a:rPr>
              <a:t> </a:t>
            </a:r>
            <a:r>
              <a:rPr lang="en-US" sz="1600" dirty="0" err="1">
                <a:solidFill>
                  <a:schemeClr val="bg1"/>
                </a:solidFill>
                <a:latin typeface="Barlow" pitchFamily="2" charset="77"/>
              </a:rPr>
              <a:t>temendo</a:t>
            </a:r>
            <a:r>
              <a:rPr lang="en-US" sz="1600" dirty="0">
                <a:solidFill>
                  <a:schemeClr val="bg1"/>
                </a:solidFill>
                <a:latin typeface="Barlow" pitchFamily="2" charset="77"/>
              </a:rPr>
              <a:t> “a Deus… </a:t>
            </a:r>
            <a:r>
              <a:rPr lang="en-US" sz="1600" dirty="0" err="1">
                <a:solidFill>
                  <a:schemeClr val="bg1"/>
                </a:solidFill>
                <a:latin typeface="Barlow" pitchFamily="2" charset="77"/>
              </a:rPr>
              <a:t>porque</a:t>
            </a:r>
            <a:r>
              <a:rPr lang="en-US" sz="1600" dirty="0">
                <a:solidFill>
                  <a:schemeClr val="bg1"/>
                </a:solidFill>
                <a:latin typeface="Barlow" pitchFamily="2" charset="77"/>
              </a:rPr>
              <a:t>…” (Apoc. 14:7)?</a:t>
            </a:r>
          </a:p>
          <a:p>
            <a:pPr marL="285750" indent="-285750" algn="r">
              <a:buFont typeface="Arial" panose="020B0604020202020204" pitchFamily="34" charset="0"/>
              <a:buChar char="•"/>
            </a:pPr>
            <a:endParaRPr lang="en-US" sz="1600" dirty="0">
              <a:solidFill>
                <a:schemeClr val="bg1"/>
              </a:solidFill>
              <a:latin typeface="Barlow" pitchFamily="2" charset="77"/>
            </a:endParaRPr>
          </a:p>
          <a:p>
            <a:pPr marL="285750" indent="-285750" algn="r">
              <a:buFont typeface="Arial" panose="020B0604020202020204" pitchFamily="34" charset="0"/>
              <a:buChar char="•"/>
            </a:pPr>
            <a:r>
              <a:rPr lang="en-US" sz="1600" dirty="0" err="1">
                <a:solidFill>
                  <a:schemeClr val="bg1"/>
                </a:solidFill>
                <a:latin typeface="Barlow" pitchFamily="2" charset="77"/>
              </a:rPr>
              <a:t>Líderes</a:t>
            </a:r>
            <a:r>
              <a:rPr lang="en-US" sz="1600" dirty="0">
                <a:solidFill>
                  <a:schemeClr val="bg1"/>
                </a:solidFill>
                <a:latin typeface="Barlow" pitchFamily="2" charset="77"/>
              </a:rPr>
              <a:t> </a:t>
            </a:r>
            <a:r>
              <a:rPr lang="en-US" sz="1600" dirty="0" err="1">
                <a:solidFill>
                  <a:schemeClr val="bg1"/>
                </a:solidFill>
                <a:latin typeface="Barlow" pitchFamily="2" charset="77"/>
              </a:rPr>
              <a:t>trabalhando</a:t>
            </a:r>
            <a:r>
              <a:rPr lang="en-US" sz="1600" dirty="0">
                <a:solidFill>
                  <a:schemeClr val="bg1"/>
                </a:solidFill>
                <a:latin typeface="Barlow" pitchFamily="2" charset="77"/>
              </a:rPr>
              <a:t> </a:t>
            </a:r>
            <a:r>
              <a:rPr lang="en-US" sz="1600" dirty="0" err="1">
                <a:solidFill>
                  <a:schemeClr val="bg1"/>
                </a:solidFill>
                <a:latin typeface="Barlow" pitchFamily="2" charset="77"/>
              </a:rPr>
              <a:t>em</a:t>
            </a:r>
            <a:r>
              <a:rPr lang="en-US" sz="1600" dirty="0">
                <a:solidFill>
                  <a:schemeClr val="bg1"/>
                </a:solidFill>
                <a:latin typeface="Barlow" pitchFamily="2" charset="77"/>
              </a:rPr>
              <a:t> favor de Cristo, </a:t>
            </a:r>
            <a:r>
              <a:rPr lang="en-US" sz="1600" dirty="0" err="1">
                <a:solidFill>
                  <a:schemeClr val="bg1"/>
                </a:solidFill>
                <a:latin typeface="Barlow" pitchFamily="2" charset="77"/>
              </a:rPr>
              <a:t>preocupados</a:t>
            </a:r>
            <a:r>
              <a:rPr lang="en-US" sz="1600" dirty="0">
                <a:solidFill>
                  <a:schemeClr val="bg1"/>
                </a:solidFill>
                <a:latin typeface="Barlow" pitchFamily="2" charset="77"/>
              </a:rPr>
              <a:t> com a </a:t>
            </a:r>
            <a:r>
              <a:rPr lang="en-US" sz="1600" dirty="0" err="1">
                <a:solidFill>
                  <a:schemeClr val="bg1"/>
                </a:solidFill>
                <a:latin typeface="Barlow" pitchFamily="2" charset="77"/>
              </a:rPr>
              <a:t>salvação</a:t>
            </a:r>
            <a:r>
              <a:rPr lang="en-US" sz="1600" dirty="0">
                <a:solidFill>
                  <a:schemeClr val="bg1"/>
                </a:solidFill>
                <a:latin typeface="Barlow" pitchFamily="2" charset="77"/>
              </a:rPr>
              <a:t> de </a:t>
            </a:r>
            <a:r>
              <a:rPr lang="en-US" sz="1600" dirty="0" err="1">
                <a:solidFill>
                  <a:schemeClr val="bg1"/>
                </a:solidFill>
                <a:latin typeface="Barlow" pitchFamily="2" charset="77"/>
              </a:rPr>
              <a:t>pessoas</a:t>
            </a:r>
            <a:r>
              <a:rPr lang="en-US" sz="1600" dirty="0">
                <a:solidFill>
                  <a:schemeClr val="bg1"/>
                </a:solidFill>
                <a:latin typeface="Barlow" pitchFamily="2" charset="77"/>
              </a:rPr>
              <a:t>?</a:t>
            </a:r>
          </a:p>
        </p:txBody>
      </p:sp>
      <p:sp>
        <p:nvSpPr>
          <p:cNvPr id="6" name="CaixaDeTexto 9">
            <a:extLst>
              <a:ext uri="{FF2B5EF4-FFF2-40B4-BE49-F238E27FC236}">
                <a16:creationId xmlns:a16="http://schemas.microsoft.com/office/drawing/2014/main" id="{F700775F-3FAA-CDC3-6361-31D1EC9227E6}"/>
              </a:ext>
            </a:extLst>
          </p:cNvPr>
          <p:cNvSpPr txBox="1"/>
          <p:nvPr/>
        </p:nvSpPr>
        <p:spPr>
          <a:xfrm>
            <a:off x="850892" y="329388"/>
            <a:ext cx="4839772" cy="535659"/>
          </a:xfrm>
          <a:prstGeom prst="rect">
            <a:avLst/>
          </a:prstGeom>
          <a:noFill/>
        </p:spPr>
        <p:txBody>
          <a:bodyPr wrap="square" rtlCol="0">
            <a:spAutoFit/>
          </a:bodyPr>
          <a:lstStyle/>
          <a:p>
            <a:pPr algn="r"/>
            <a:r>
              <a:rPr lang="en-US" sz="2881" dirty="0">
                <a:solidFill>
                  <a:schemeClr val="bg1"/>
                </a:solidFill>
                <a:latin typeface="Anton" panose="00000500000000000000" pitchFamily="2" charset="0"/>
              </a:rPr>
              <a:t>OU A </a:t>
            </a:r>
            <a:r>
              <a:rPr lang="en-US" sz="2881" dirty="0">
                <a:solidFill>
                  <a:schemeClr val="tx2">
                    <a:lumMod val="60000"/>
                    <a:lumOff val="40000"/>
                  </a:schemeClr>
                </a:solidFill>
                <a:latin typeface="Anton" panose="00000500000000000000" pitchFamily="2" charset="0"/>
              </a:rPr>
              <a:t>VISÃO </a:t>
            </a:r>
            <a:r>
              <a:rPr lang="en-US" sz="2881" dirty="0">
                <a:solidFill>
                  <a:schemeClr val="bg1"/>
                </a:solidFill>
                <a:latin typeface="Anton" panose="00000500000000000000" pitchFamily="2" charset="0"/>
              </a:rPr>
              <a:t>DEVERIA SER…</a:t>
            </a:r>
            <a:endParaRPr lang="pt-BR" sz="2881" dirty="0">
              <a:solidFill>
                <a:schemeClr val="bg1"/>
              </a:solidFill>
              <a:latin typeface="Anton" panose="00000500000000000000" pitchFamily="2" charset="0"/>
            </a:endParaRPr>
          </a:p>
        </p:txBody>
      </p:sp>
    </p:spTree>
    <p:extLst>
      <p:ext uri="{BB962C8B-B14F-4D97-AF65-F5344CB8AC3E}">
        <p14:creationId xmlns:p14="http://schemas.microsoft.com/office/powerpoint/2010/main" val="3206824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4" name="TextBox 3">
            <a:extLst>
              <a:ext uri="{FF2B5EF4-FFF2-40B4-BE49-F238E27FC236}">
                <a16:creationId xmlns:a16="http://schemas.microsoft.com/office/drawing/2014/main" id="{7792ACC7-81B6-C950-9552-94715AF01DFA}"/>
              </a:ext>
            </a:extLst>
          </p:cNvPr>
          <p:cNvSpPr txBox="1"/>
          <p:nvPr/>
        </p:nvSpPr>
        <p:spPr>
          <a:xfrm>
            <a:off x="565150" y="962025"/>
            <a:ext cx="4572000" cy="1323439"/>
          </a:xfrm>
          <a:prstGeom prst="rect">
            <a:avLst/>
          </a:prstGeom>
          <a:noFill/>
        </p:spPr>
        <p:txBody>
          <a:bodyPr wrap="square" rtlCol="0">
            <a:spAutoFit/>
          </a:bodyPr>
          <a:lstStyle/>
          <a:p>
            <a:pPr algn="ctr"/>
            <a:r>
              <a:rPr lang="en-US" sz="2000" b="1" dirty="0">
                <a:solidFill>
                  <a:schemeClr val="bg1"/>
                </a:solidFill>
                <a:latin typeface="Barlow" pitchFamily="2" charset="77"/>
              </a:rPr>
              <a:t>Uma </a:t>
            </a:r>
            <a:r>
              <a:rPr lang="en-US" sz="2000" b="1" dirty="0" err="1">
                <a:solidFill>
                  <a:schemeClr val="tx2">
                    <a:lumMod val="60000"/>
                    <a:lumOff val="40000"/>
                  </a:schemeClr>
                </a:solidFill>
                <a:latin typeface="Barlow" pitchFamily="2" charset="77"/>
              </a:rPr>
              <a:t>visão</a:t>
            </a:r>
            <a:r>
              <a:rPr lang="en-US" sz="2000" b="1" dirty="0">
                <a:solidFill>
                  <a:schemeClr val="bg1"/>
                </a:solidFill>
                <a:latin typeface="Barlow" pitchFamily="2" charset="77"/>
              </a:rPr>
              <a:t> </a:t>
            </a:r>
            <a:r>
              <a:rPr lang="en-US" sz="2000" b="1" dirty="0" err="1">
                <a:solidFill>
                  <a:schemeClr val="bg1"/>
                </a:solidFill>
                <a:latin typeface="Barlow" pitchFamily="2" charset="77"/>
              </a:rPr>
              <a:t>apropriada</a:t>
            </a:r>
            <a:r>
              <a:rPr lang="en-US" sz="2000" b="1" dirty="0">
                <a:solidFill>
                  <a:schemeClr val="bg1"/>
                </a:solidFill>
                <a:latin typeface="Barlow" pitchFamily="2" charset="77"/>
              </a:rPr>
              <a:t> para </a:t>
            </a:r>
            <a:r>
              <a:rPr lang="en-US" sz="2000" b="1" dirty="0" err="1">
                <a:solidFill>
                  <a:schemeClr val="bg1"/>
                </a:solidFill>
                <a:latin typeface="Barlow" pitchFamily="2" charset="77"/>
              </a:rPr>
              <a:t>Mordomia</a:t>
            </a:r>
            <a:r>
              <a:rPr lang="en-US" sz="2000" b="1" dirty="0">
                <a:solidFill>
                  <a:schemeClr val="bg1"/>
                </a:solidFill>
                <a:latin typeface="Barlow" pitchFamily="2" charset="77"/>
              </a:rPr>
              <a:t> </a:t>
            </a:r>
            <a:r>
              <a:rPr lang="en-US" sz="2000" b="1" dirty="0" err="1">
                <a:solidFill>
                  <a:schemeClr val="bg1"/>
                </a:solidFill>
                <a:latin typeface="Barlow" pitchFamily="2" charset="77"/>
              </a:rPr>
              <a:t>Cristã</a:t>
            </a:r>
            <a:r>
              <a:rPr lang="en-US" sz="2000" b="1" dirty="0">
                <a:solidFill>
                  <a:schemeClr val="bg1"/>
                </a:solidFill>
                <a:latin typeface="Barlow" pitchFamily="2" charset="77"/>
              </a:rPr>
              <a:t> </a:t>
            </a:r>
            <a:r>
              <a:rPr lang="en-US" sz="2000" b="1" dirty="0" err="1">
                <a:solidFill>
                  <a:schemeClr val="bg1"/>
                </a:solidFill>
                <a:latin typeface="Barlow" pitchFamily="2" charset="77"/>
              </a:rPr>
              <a:t>só</a:t>
            </a:r>
            <a:r>
              <a:rPr lang="en-US" sz="2000" b="1" dirty="0">
                <a:solidFill>
                  <a:schemeClr val="bg1"/>
                </a:solidFill>
                <a:latin typeface="Barlow" pitchFamily="2" charset="77"/>
              </a:rPr>
              <a:t> </a:t>
            </a:r>
            <a:r>
              <a:rPr lang="en-US" sz="2000" b="1" dirty="0" err="1">
                <a:solidFill>
                  <a:schemeClr val="bg1"/>
                </a:solidFill>
                <a:latin typeface="Barlow" pitchFamily="2" charset="77"/>
              </a:rPr>
              <a:t>pode</a:t>
            </a:r>
            <a:r>
              <a:rPr lang="en-US" sz="2000" b="1" dirty="0">
                <a:solidFill>
                  <a:schemeClr val="bg1"/>
                </a:solidFill>
                <a:latin typeface="Barlow" pitchFamily="2" charset="77"/>
              </a:rPr>
              <a:t> ser </a:t>
            </a:r>
            <a:r>
              <a:rPr lang="en-US" sz="2000" b="1" dirty="0" err="1">
                <a:solidFill>
                  <a:schemeClr val="bg1"/>
                </a:solidFill>
                <a:latin typeface="Barlow" pitchFamily="2" charset="77"/>
              </a:rPr>
              <a:t>estabelecida</a:t>
            </a:r>
            <a:r>
              <a:rPr lang="en-US" sz="2000" b="1" dirty="0">
                <a:solidFill>
                  <a:schemeClr val="bg1"/>
                </a:solidFill>
                <a:latin typeface="Barlow" pitchFamily="2" charset="77"/>
              </a:rPr>
              <a:t> </a:t>
            </a:r>
            <a:r>
              <a:rPr lang="en-US" sz="2000" b="1" dirty="0" err="1">
                <a:solidFill>
                  <a:schemeClr val="bg1"/>
                </a:solidFill>
                <a:latin typeface="Barlow" pitchFamily="2" charset="77"/>
              </a:rPr>
              <a:t>depois</a:t>
            </a:r>
            <a:r>
              <a:rPr lang="en-US" sz="2000" b="1" dirty="0">
                <a:solidFill>
                  <a:schemeClr val="bg1"/>
                </a:solidFill>
                <a:latin typeface="Barlow" pitchFamily="2" charset="77"/>
              </a:rPr>
              <a:t> que a </a:t>
            </a:r>
            <a:r>
              <a:rPr lang="en-US" sz="2000" b="1" dirty="0" err="1">
                <a:solidFill>
                  <a:schemeClr val="bg1"/>
                </a:solidFill>
                <a:latin typeface="Barlow" pitchFamily="2" charset="77"/>
              </a:rPr>
              <a:t>compreensão</a:t>
            </a:r>
            <a:r>
              <a:rPr lang="en-US" sz="2000" b="1" dirty="0">
                <a:solidFill>
                  <a:schemeClr val="bg1"/>
                </a:solidFill>
                <a:latin typeface="Barlow" pitchFamily="2" charset="77"/>
              </a:rPr>
              <a:t> de o que </a:t>
            </a:r>
            <a:r>
              <a:rPr lang="en-US" sz="2000" b="1" dirty="0" err="1">
                <a:solidFill>
                  <a:schemeClr val="bg1"/>
                </a:solidFill>
                <a:latin typeface="Barlow" pitchFamily="2" charset="77"/>
              </a:rPr>
              <a:t>é</a:t>
            </a:r>
            <a:r>
              <a:rPr lang="en-US" sz="2000" b="1" dirty="0">
                <a:solidFill>
                  <a:schemeClr val="bg1"/>
                </a:solidFill>
                <a:latin typeface="Barlow" pitchFamily="2" charset="77"/>
              </a:rPr>
              <a:t> </a:t>
            </a:r>
            <a:r>
              <a:rPr lang="en-US" sz="2000" b="1" dirty="0" err="1">
                <a:solidFill>
                  <a:schemeClr val="tx2">
                    <a:lumMod val="60000"/>
                    <a:lumOff val="40000"/>
                  </a:schemeClr>
                </a:solidFill>
                <a:latin typeface="Barlow" pitchFamily="2" charset="77"/>
              </a:rPr>
              <a:t>Mordomia</a:t>
            </a:r>
            <a:r>
              <a:rPr lang="en-US" sz="2000" b="1" dirty="0">
                <a:solidFill>
                  <a:schemeClr val="tx2">
                    <a:lumMod val="60000"/>
                    <a:lumOff val="40000"/>
                  </a:schemeClr>
                </a:solidFill>
                <a:latin typeface="Barlow" pitchFamily="2" charset="77"/>
              </a:rPr>
              <a:t> </a:t>
            </a:r>
            <a:r>
              <a:rPr lang="en-US" sz="2000" b="1" dirty="0" err="1">
                <a:solidFill>
                  <a:schemeClr val="tx2">
                    <a:lumMod val="60000"/>
                    <a:lumOff val="40000"/>
                  </a:schemeClr>
                </a:solidFill>
                <a:latin typeface="Barlow" pitchFamily="2" charset="77"/>
              </a:rPr>
              <a:t>Cristã</a:t>
            </a:r>
            <a:r>
              <a:rPr lang="en-US" sz="2000" b="1" dirty="0">
                <a:solidFill>
                  <a:schemeClr val="bg1"/>
                </a:solidFill>
                <a:latin typeface="Barlow" pitchFamily="2" charset="77"/>
              </a:rPr>
              <a:t> </a:t>
            </a:r>
            <a:r>
              <a:rPr lang="en-US" sz="2000" b="1" dirty="0" err="1">
                <a:solidFill>
                  <a:schemeClr val="bg1"/>
                </a:solidFill>
                <a:latin typeface="Barlow" pitchFamily="2" charset="77"/>
              </a:rPr>
              <a:t>seja</a:t>
            </a:r>
            <a:r>
              <a:rPr lang="en-US" sz="2000" b="1" dirty="0">
                <a:solidFill>
                  <a:schemeClr val="bg1"/>
                </a:solidFill>
                <a:latin typeface="Barlow" pitchFamily="2" charset="77"/>
              </a:rPr>
              <a:t> </a:t>
            </a:r>
            <a:r>
              <a:rPr lang="en-US" sz="2000" b="1" dirty="0" err="1">
                <a:solidFill>
                  <a:schemeClr val="bg1"/>
                </a:solidFill>
                <a:latin typeface="Barlow" pitchFamily="2" charset="77"/>
              </a:rPr>
              <a:t>desenvolvida</a:t>
            </a:r>
            <a:r>
              <a:rPr lang="en-US" sz="2000" b="1" dirty="0">
                <a:solidFill>
                  <a:schemeClr val="bg1"/>
                </a:solidFill>
                <a:latin typeface="Barlow" pitchFamily="2" charset="77"/>
              </a:rPr>
              <a:t>!</a:t>
            </a:r>
          </a:p>
        </p:txBody>
      </p:sp>
    </p:spTree>
    <p:extLst>
      <p:ext uri="{BB962C8B-B14F-4D97-AF65-F5344CB8AC3E}">
        <p14:creationId xmlns:p14="http://schemas.microsoft.com/office/powerpoint/2010/main" val="2919951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8C019D08-4FEE-10BC-7B5E-D6CD6C876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33"/>
            <a:ext cx="5854700" cy="3293269"/>
          </a:xfrm>
          <a:prstGeom prst="rect">
            <a:avLst/>
          </a:prstGeom>
        </p:spPr>
      </p:pic>
      <p:sp>
        <p:nvSpPr>
          <p:cNvPr id="10" name="CaixaDeTexto 9">
            <a:extLst>
              <a:ext uri="{FF2B5EF4-FFF2-40B4-BE49-F238E27FC236}">
                <a16:creationId xmlns:a16="http://schemas.microsoft.com/office/drawing/2014/main" id="{6ECB3379-D04E-8E9A-3A91-22AAC7D17566}"/>
              </a:ext>
            </a:extLst>
          </p:cNvPr>
          <p:cNvSpPr txBox="1"/>
          <p:nvPr/>
        </p:nvSpPr>
        <p:spPr>
          <a:xfrm>
            <a:off x="582708" y="376692"/>
            <a:ext cx="4839772" cy="535659"/>
          </a:xfrm>
          <a:prstGeom prst="rect">
            <a:avLst/>
          </a:prstGeom>
          <a:noFill/>
        </p:spPr>
        <p:txBody>
          <a:bodyPr wrap="square" rtlCol="0">
            <a:spAutoFit/>
          </a:bodyPr>
          <a:lstStyle/>
          <a:p>
            <a:r>
              <a:rPr lang="en-US" sz="2881" dirty="0">
                <a:solidFill>
                  <a:schemeClr val="bg1"/>
                </a:solidFill>
                <a:latin typeface="Anton" panose="00000500000000000000" pitchFamily="2" charset="0"/>
              </a:rPr>
              <a:t>MORDOMIA: DEFINIÇÃO (AMPLA)</a:t>
            </a:r>
            <a:endParaRPr lang="pt-BR" sz="2881" dirty="0">
              <a:solidFill>
                <a:schemeClr val="bg1"/>
              </a:solidFill>
              <a:latin typeface="Anton" panose="00000500000000000000" pitchFamily="2" charset="0"/>
            </a:endParaRPr>
          </a:p>
        </p:txBody>
      </p:sp>
      <p:sp>
        <p:nvSpPr>
          <p:cNvPr id="11" name="CaixaDeTexto 10">
            <a:extLst>
              <a:ext uri="{FF2B5EF4-FFF2-40B4-BE49-F238E27FC236}">
                <a16:creationId xmlns:a16="http://schemas.microsoft.com/office/drawing/2014/main" id="{D555D9FB-E300-6BF8-3522-E143FF1DFF8E}"/>
              </a:ext>
            </a:extLst>
          </p:cNvPr>
          <p:cNvSpPr txBox="1"/>
          <p:nvPr/>
        </p:nvSpPr>
        <p:spPr>
          <a:xfrm>
            <a:off x="488950" y="1404241"/>
            <a:ext cx="3581400" cy="358431"/>
          </a:xfrm>
          <a:prstGeom prst="rect">
            <a:avLst/>
          </a:prstGeom>
          <a:noFill/>
        </p:spPr>
        <p:txBody>
          <a:bodyPr wrap="square" rtlCol="0">
            <a:spAutoFit/>
          </a:bodyPr>
          <a:lstStyle/>
          <a:p>
            <a:r>
              <a:rPr lang="en-US" sz="1729" dirty="0">
                <a:solidFill>
                  <a:schemeClr val="bg1"/>
                </a:solidFill>
                <a:latin typeface="Barlow" pitchFamily="2" charset="77"/>
              </a:rPr>
              <a:t>“</a:t>
            </a:r>
            <a:r>
              <a:rPr lang="en-US" sz="1729" dirty="0" err="1">
                <a:solidFill>
                  <a:schemeClr val="bg1"/>
                </a:solidFill>
                <a:latin typeface="Barlow" pitchFamily="2" charset="77"/>
              </a:rPr>
              <a:t>Mordomia</a:t>
            </a:r>
            <a:r>
              <a:rPr lang="en-US" sz="1729" dirty="0">
                <a:solidFill>
                  <a:schemeClr val="bg1"/>
                </a:solidFill>
                <a:latin typeface="Barlow" pitchFamily="2" charset="77"/>
              </a:rPr>
              <a:t> </a:t>
            </a:r>
            <a:r>
              <a:rPr lang="en-US" sz="1729" dirty="0" err="1">
                <a:solidFill>
                  <a:schemeClr val="bg1"/>
                </a:solidFill>
                <a:latin typeface="Barlow" pitchFamily="2" charset="77"/>
              </a:rPr>
              <a:t>é</a:t>
            </a:r>
            <a:r>
              <a:rPr lang="en-US" sz="1729" dirty="0">
                <a:solidFill>
                  <a:schemeClr val="bg1"/>
                </a:solidFill>
                <a:latin typeface="Barlow" pitchFamily="2" charset="77"/>
              </a:rPr>
              <a:t> a </a:t>
            </a:r>
            <a:r>
              <a:rPr lang="en-US" sz="1729" dirty="0" err="1">
                <a:solidFill>
                  <a:schemeClr val="bg1"/>
                </a:solidFill>
                <a:latin typeface="Barlow" pitchFamily="2" charset="77"/>
              </a:rPr>
              <a:t>administração</a:t>
            </a:r>
            <a:endParaRPr lang="pt-BR" sz="1729" dirty="0">
              <a:solidFill>
                <a:schemeClr val="bg1"/>
              </a:solidFill>
              <a:latin typeface="Barlow" panose="00000500000000000000" pitchFamily="2" charset="0"/>
            </a:endParaRPr>
          </a:p>
        </p:txBody>
      </p:sp>
      <p:sp>
        <p:nvSpPr>
          <p:cNvPr id="2" name="TextBox 1">
            <a:extLst>
              <a:ext uri="{FF2B5EF4-FFF2-40B4-BE49-F238E27FC236}">
                <a16:creationId xmlns:a16="http://schemas.microsoft.com/office/drawing/2014/main" id="{3DD7CD8B-4A81-884C-1BFA-19661C548173}"/>
              </a:ext>
            </a:extLst>
          </p:cNvPr>
          <p:cNvSpPr txBox="1"/>
          <p:nvPr/>
        </p:nvSpPr>
        <p:spPr>
          <a:xfrm>
            <a:off x="3307447" y="1404241"/>
            <a:ext cx="1655078" cy="358431"/>
          </a:xfrm>
          <a:prstGeom prst="rect">
            <a:avLst/>
          </a:prstGeom>
          <a:noFill/>
        </p:spPr>
        <p:txBody>
          <a:bodyPr wrap="square" rtlCol="0">
            <a:spAutoFit/>
          </a:bodyPr>
          <a:lstStyle/>
          <a:p>
            <a:r>
              <a:rPr lang="en-US" sz="1729" dirty="0" err="1">
                <a:solidFill>
                  <a:schemeClr val="bg1"/>
                </a:solidFill>
                <a:latin typeface="Barlow" pitchFamily="2" charset="77"/>
              </a:rPr>
              <a:t>daquilo</a:t>
            </a:r>
            <a:r>
              <a:rPr lang="en-US" sz="1729" dirty="0">
                <a:solidFill>
                  <a:schemeClr val="bg1"/>
                </a:solidFill>
                <a:latin typeface="Barlow" pitchFamily="2" charset="77"/>
              </a:rPr>
              <a:t> que</a:t>
            </a:r>
          </a:p>
        </p:txBody>
      </p:sp>
      <p:sp>
        <p:nvSpPr>
          <p:cNvPr id="3" name="CaixaDeTexto 10">
            <a:extLst>
              <a:ext uri="{FF2B5EF4-FFF2-40B4-BE49-F238E27FC236}">
                <a16:creationId xmlns:a16="http://schemas.microsoft.com/office/drawing/2014/main" id="{D1ACB522-3DE4-DA76-4F5A-09DE3C4DE2EC}"/>
              </a:ext>
            </a:extLst>
          </p:cNvPr>
          <p:cNvSpPr txBox="1"/>
          <p:nvPr/>
        </p:nvSpPr>
        <p:spPr>
          <a:xfrm>
            <a:off x="488950" y="1742562"/>
            <a:ext cx="4604895" cy="358431"/>
          </a:xfrm>
          <a:prstGeom prst="rect">
            <a:avLst/>
          </a:prstGeom>
          <a:noFill/>
        </p:spPr>
        <p:txBody>
          <a:bodyPr wrap="square" rtlCol="0">
            <a:spAutoFit/>
          </a:bodyPr>
          <a:lstStyle/>
          <a:p>
            <a:r>
              <a:rPr lang="en-US" sz="1729" dirty="0" err="1">
                <a:solidFill>
                  <a:schemeClr val="bg1"/>
                </a:solidFill>
                <a:latin typeface="Barlow" pitchFamily="2" charset="77"/>
              </a:rPr>
              <a:t>pertence</a:t>
            </a:r>
            <a:r>
              <a:rPr lang="en-US" sz="1729" dirty="0">
                <a:solidFill>
                  <a:schemeClr val="bg1"/>
                </a:solidFill>
                <a:latin typeface="Barlow" pitchFamily="2" charset="77"/>
              </a:rPr>
              <a:t> a </a:t>
            </a:r>
            <a:r>
              <a:rPr lang="en-US" sz="1729" dirty="0" err="1">
                <a:solidFill>
                  <a:schemeClr val="bg1"/>
                </a:solidFill>
                <a:latin typeface="Barlow" pitchFamily="2" charset="77"/>
              </a:rPr>
              <a:t>outrem</a:t>
            </a:r>
            <a:r>
              <a:rPr lang="en-US" sz="1729" dirty="0">
                <a:solidFill>
                  <a:schemeClr val="bg1"/>
                </a:solidFill>
                <a:latin typeface="Barlow" pitchFamily="2" charset="77"/>
              </a:rPr>
              <a:t>.” Mel Rees</a:t>
            </a:r>
            <a:endParaRPr lang="pt-BR" sz="1729" dirty="0">
              <a:solidFill>
                <a:schemeClr val="bg1"/>
              </a:solidFill>
              <a:latin typeface="Barlow" panose="00000500000000000000" pitchFamily="2" charset="0"/>
            </a:endParaRPr>
          </a:p>
        </p:txBody>
      </p:sp>
    </p:spTree>
    <p:extLst>
      <p:ext uri="{BB962C8B-B14F-4D97-AF65-F5344CB8AC3E}">
        <p14:creationId xmlns:p14="http://schemas.microsoft.com/office/powerpoint/2010/main" val="152506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0" end="0"/>
                                            </p:txEl>
                                          </p:spTgt>
                                        </p:tgtEl>
                                        <p:attrNameLst>
                                          <p:attrName>ppt_c</p:attrName>
                                        </p:attrNameLst>
                                      </p:cBhvr>
                                      <p:to>
                                        <a:srgbClr val="00ACF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00ACF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00A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5"/>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955</TotalTime>
  <Words>4284</Words>
  <Application>Microsoft Macintosh PowerPoint</Application>
  <PresentationFormat>Custom</PresentationFormat>
  <Paragraphs>423</Paragraphs>
  <Slides>57</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Anton</vt:lpstr>
      <vt:lpstr>Arial</vt:lpstr>
      <vt:lpstr>Barlow</vt:lpstr>
      <vt:lpstr>Barlow ExtraBold</vt:lpstr>
      <vt:lpstr>Calibri</vt:lpstr>
      <vt:lpstr>Montserrat Bold</vt:lpstr>
      <vt:lpstr>Montserrat Regular</vt:lpstr>
      <vt:lpstr>Vivaldi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VISÃO:  “PESSOAS COLOCANDO PRIMEIRO DEUS.”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Asissta ao vídeo com esta apresentação (em inglês) aqui: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cp:lastModifiedBy>Bomfim, Marcos</cp:lastModifiedBy>
  <cp:revision>7</cp:revision>
  <dcterms:created xsi:type="dcterms:W3CDTF">2023-02-21T20:16:56Z</dcterms:created>
  <dcterms:modified xsi:type="dcterms:W3CDTF">2023-10-18T15:53:19Z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2023-02-21T00:00:00Z</vt:filetime>
  </property>
  <property fmtid="{D5CDD505-2E9C-101B-9397-08002B2CF9AE}" pid="3" name="Creator">
    <vt:lpwstr>Adobe Photoshop 22.0 (Windows)</vt:lpwstr>
  </property>
  <property fmtid="{D5CDD505-2E9C-101B-9397-08002B2CF9AE}" pid="4" name="LastSaved">
    <vt:filetime>2023-02-21T00:00:00Z</vt:filetime>
  </property>
  <property fmtid="{D5CDD505-2E9C-101B-9397-08002B2CF9AE}" pid="5" name="Producer">
    <vt:lpwstr>Adobe Photoshop for Windows -- Image Conversion Plug-in</vt:lpwstr>
  </property>
</Properties>
</file>